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notesMasters/notesMaster1.xml" ContentType="application/vnd.openxmlformats-officedocument.presentationml.notesMaster+xml"/>
  <Override PartName="/ppt/notesMasters/_rels/notes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diagrams/data1.xml" ContentType="application/vnd.openxmlformats-officedocument.drawingml.diagramData+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diagrams/drawing1.xml" ContentType="application/vnd.ms-office.drawingml.diagramDrawing+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comments/comment7.xml" ContentType="application/vnd.openxmlformats-officedocument.presentationml.comments+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media/image1.jpeg" ContentType="image/jpeg"/>
  <Override PartName="/ppt/notesSlides/notesSlide7.xml" ContentType="application/vnd.openxmlformats-officedocument.presentationml.notesSlide+xml"/>
  <Override PartName="/ppt/notesSlides/_rels/notesSlide7.xml.rels" ContentType="application/vnd.openxmlformats-package.relationships+xml"/>
  <Override PartName="/ppt/commentAuthors.xml" ContentType="application/vnd.openxmlformats-officedocument.presentationml.commentAuthors+xml"/>
  <Override PartName="/ppt/_rels/presentation.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Lst>
  <p:sldSz cx="12192000" cy="6858000"/>
  <p:notesSz cx="6858000" cy="9144000"/>
</p:presentation>
</file>

<file path=ppt/commentAuthors.xml><?xml version="1.0" encoding="utf-8"?>
<p:cmAuthorLst xmlns:p="http://schemas.openxmlformats.org/presentationml/2006/main">
  <p:cmAuthor id="0" name="miriam colantonio" initials="mc" lastIdx="1" clrIdx="0"/>
</p:cmAuthorLst>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commentAuthors" Target="commentAuthors.xml"/>
</Relationships>
</file>

<file path=ppt/comments/comment7.xml><?xml version="1.0" encoding="utf-8"?>
<p:cmLst xmlns:p="http://schemas.openxmlformats.org/presentationml/2006/main">
  <p:cm authorId="0" dt="2020-04-30T10:29:57.891000000" idx="1">
    <p:pos x="1080" y="720"/>
    <p:text>Con le carte livelli, si lavora sulla nostra performance</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9299CC-6A17-46C2-BAEB-6746FA620851}" type="doc">
      <dgm:prSet loTypeId="urn:microsoft.com/office/officeart/2005/8/layout/process1" loCatId="process" qsTypeId="urn:microsoft.com/office/officeart/2005/8/quickstyle/simple1" qsCatId="simple" csTypeId="urn:microsoft.com/office/officeart/2005/8/colors/accent1_2" csCatId="accent1" phldr="1"/>
      <dgm:spPr/>
    </dgm:pt>
    <dgm:pt modelId="{7357ECB5-FEBE-48E5-8B6F-495AFDE8BE55}">
      <dgm:prSet phldrT="[Testo]"/>
      <dgm:spPr>
        <a:solidFill>
          <a:schemeClr val="bg1"/>
        </a:solidFill>
        <a:ln>
          <a:solidFill>
            <a:srgbClr val="0070C0"/>
          </a:solidFill>
        </a:ln>
      </dgm:spPr>
      <dgm:t>
        <a:bodyPr/>
        <a:lstStyle/>
        <a:p>
          <a:r>
            <a:rPr lang="it-IT" dirty="0">
              <a:solidFill>
                <a:schemeClr val="tx1"/>
              </a:solidFill>
            </a:rPr>
            <a:t>SVILUPPO NODI</a:t>
          </a:r>
        </a:p>
      </dgm:t>
    </dgm:pt>
    <dgm:pt modelId="{A0BD8C81-473A-4031-AE83-9B449B9C167D}" type="parTrans" cxnId="{5FA1C5A7-B2C9-4887-A1F6-E50268B022E7}">
      <dgm:prSet/>
      <dgm:spPr/>
      <dgm:t>
        <a:bodyPr/>
        <a:lstStyle/>
        <a:p>
          <a:endParaRPr lang="it-IT"/>
        </a:p>
      </dgm:t>
    </dgm:pt>
    <dgm:pt modelId="{B8FDACD1-278E-4208-A03B-73E961A555EB}" type="sibTrans" cxnId="{5FA1C5A7-B2C9-4887-A1F6-E50268B022E7}">
      <dgm:prSet/>
      <dgm:spPr/>
      <dgm:t>
        <a:bodyPr/>
        <a:lstStyle/>
        <a:p>
          <a:endParaRPr lang="it-IT"/>
        </a:p>
      </dgm:t>
    </dgm:pt>
    <dgm:pt modelId="{B39AC660-4E09-4318-A4F2-98DB62775A04}">
      <dgm:prSet phldrT="[Testo]"/>
      <dgm:spPr>
        <a:solidFill>
          <a:schemeClr val="bg1"/>
        </a:solidFill>
        <a:ln>
          <a:solidFill>
            <a:srgbClr val="0070C0"/>
          </a:solidFill>
        </a:ln>
      </dgm:spPr>
      <dgm:t>
        <a:bodyPr/>
        <a:lstStyle/>
        <a:p>
          <a:r>
            <a:rPr lang="it-IT" dirty="0">
              <a:solidFill>
                <a:schemeClr val="tx1"/>
              </a:solidFill>
            </a:rPr>
            <a:t>STRUTTURA</a:t>
          </a:r>
        </a:p>
      </dgm:t>
    </dgm:pt>
    <dgm:pt modelId="{3BF75CAE-0E6C-4108-9428-A87057E00DFC}" type="parTrans" cxnId="{DDE21510-93FB-433F-9DD8-32C7E131C7A7}">
      <dgm:prSet/>
      <dgm:spPr/>
      <dgm:t>
        <a:bodyPr/>
        <a:lstStyle/>
        <a:p>
          <a:endParaRPr lang="it-IT"/>
        </a:p>
      </dgm:t>
    </dgm:pt>
    <dgm:pt modelId="{DEA2E1B4-3501-4802-A3F8-7EA0BECD2069}" type="sibTrans" cxnId="{DDE21510-93FB-433F-9DD8-32C7E131C7A7}">
      <dgm:prSet/>
      <dgm:spPr/>
      <dgm:t>
        <a:bodyPr/>
        <a:lstStyle/>
        <a:p>
          <a:endParaRPr lang="it-IT"/>
        </a:p>
      </dgm:t>
    </dgm:pt>
    <dgm:pt modelId="{35952329-7EB2-4DC6-A3C0-1A2E3CC27211}">
      <dgm:prSet phldrT="[Testo]"/>
      <dgm:spPr>
        <a:noFill/>
        <a:ln>
          <a:solidFill>
            <a:srgbClr val="0070C0"/>
          </a:solidFill>
        </a:ln>
      </dgm:spPr>
      <dgm:t>
        <a:bodyPr/>
        <a:lstStyle/>
        <a:p>
          <a:r>
            <a:rPr lang="it-IT" dirty="0">
              <a:solidFill>
                <a:schemeClr val="tx1"/>
              </a:solidFill>
            </a:rPr>
            <a:t>PREPARAZIONE</a:t>
          </a:r>
        </a:p>
      </dgm:t>
    </dgm:pt>
    <dgm:pt modelId="{3839CE48-9417-4806-8793-10584190E274}" type="sibTrans" cxnId="{46A882B8-DD34-434E-ACFE-82A1045778AB}">
      <dgm:prSet/>
      <dgm:spPr/>
      <dgm:t>
        <a:bodyPr/>
        <a:lstStyle/>
        <a:p>
          <a:endParaRPr lang="it-IT"/>
        </a:p>
      </dgm:t>
    </dgm:pt>
    <dgm:pt modelId="{54968276-1E08-4B1F-B33E-0B20A0FEA8CD}" type="parTrans" cxnId="{46A882B8-DD34-434E-ACFE-82A1045778AB}">
      <dgm:prSet/>
      <dgm:spPr/>
      <dgm:t>
        <a:bodyPr/>
        <a:lstStyle/>
        <a:p>
          <a:endParaRPr lang="it-IT"/>
        </a:p>
      </dgm:t>
    </dgm:pt>
    <dgm:pt modelId="{B806CDC2-5945-4515-8E46-847DF833DABA}" type="pres">
      <dgm:prSet presAssocID="{549299CC-6A17-46C2-BAEB-6746FA620851}" presName="Name0" presStyleCnt="0">
        <dgm:presLayoutVars>
          <dgm:dir/>
          <dgm:resizeHandles val="exact"/>
        </dgm:presLayoutVars>
      </dgm:prSet>
      <dgm:spPr/>
    </dgm:pt>
    <dgm:pt modelId="{6EE1493E-5D63-4521-9EBB-FC9ABFA340FE}" type="pres">
      <dgm:prSet presAssocID="{35952329-7EB2-4DC6-A3C0-1A2E3CC27211}" presName="node" presStyleLbl="node1" presStyleIdx="0" presStyleCnt="3" custScaleX="100669" custScaleY="94155" custLinFactNeighborX="-5426" custLinFactNeighborY="-71048">
        <dgm:presLayoutVars>
          <dgm:bulletEnabled val="1"/>
        </dgm:presLayoutVars>
      </dgm:prSet>
      <dgm:spPr/>
    </dgm:pt>
    <dgm:pt modelId="{7B6F6575-8EAB-42A0-8778-E3C745F30AF5}" type="pres">
      <dgm:prSet presAssocID="{3839CE48-9417-4806-8793-10584190E274}" presName="sibTrans" presStyleLbl="sibTrans2D1" presStyleIdx="0" presStyleCnt="2"/>
      <dgm:spPr/>
    </dgm:pt>
    <dgm:pt modelId="{984B9574-53FE-40E5-BA6B-C288669F9C19}" type="pres">
      <dgm:prSet presAssocID="{3839CE48-9417-4806-8793-10584190E274}" presName="connectorText" presStyleLbl="sibTrans2D1" presStyleIdx="0" presStyleCnt="2"/>
      <dgm:spPr/>
    </dgm:pt>
    <dgm:pt modelId="{9C655A92-B7D2-4080-97A3-D8B3CD6E53FD}" type="pres">
      <dgm:prSet presAssocID="{7357ECB5-FEBE-48E5-8B6F-495AFDE8BE55}" presName="node" presStyleLbl="node1" presStyleIdx="1" presStyleCnt="3" custLinFactNeighborX="10324" custLinFactNeighborY="-12023">
        <dgm:presLayoutVars>
          <dgm:bulletEnabled val="1"/>
        </dgm:presLayoutVars>
      </dgm:prSet>
      <dgm:spPr/>
    </dgm:pt>
    <dgm:pt modelId="{E4B85F7C-6DB9-421F-8FFB-ADA0728A6C97}" type="pres">
      <dgm:prSet presAssocID="{B8FDACD1-278E-4208-A03B-73E961A555EB}" presName="sibTrans" presStyleLbl="sibTrans2D1" presStyleIdx="1" presStyleCnt="2" custScaleX="126768"/>
      <dgm:spPr/>
    </dgm:pt>
    <dgm:pt modelId="{EC7D57BA-41DA-4EDE-B8CB-D7A72544D7F7}" type="pres">
      <dgm:prSet presAssocID="{B8FDACD1-278E-4208-A03B-73E961A555EB}" presName="connectorText" presStyleLbl="sibTrans2D1" presStyleIdx="1" presStyleCnt="2"/>
      <dgm:spPr/>
    </dgm:pt>
    <dgm:pt modelId="{B565A122-A8F5-4A64-BEDE-4EC83DA03A1F}" type="pres">
      <dgm:prSet presAssocID="{B39AC660-4E09-4318-A4F2-98DB62775A04}" presName="node" presStyleLbl="node1" presStyleIdx="2" presStyleCnt="3" custScaleY="94155" custLinFactNeighborX="-1975" custLinFactNeighborY="-2684">
        <dgm:presLayoutVars>
          <dgm:bulletEnabled val="1"/>
        </dgm:presLayoutVars>
      </dgm:prSet>
      <dgm:spPr/>
    </dgm:pt>
  </dgm:ptLst>
  <dgm:cxnLst>
    <dgm:cxn modelId="{DDE21510-93FB-433F-9DD8-32C7E131C7A7}" srcId="{549299CC-6A17-46C2-BAEB-6746FA620851}" destId="{B39AC660-4E09-4318-A4F2-98DB62775A04}" srcOrd="2" destOrd="0" parTransId="{3BF75CAE-0E6C-4108-9428-A87057E00DFC}" sibTransId="{DEA2E1B4-3501-4802-A3F8-7EA0BECD2069}"/>
    <dgm:cxn modelId="{AC59863D-AD80-46C6-95CA-CBEB88221B25}" type="presOf" srcId="{B8FDACD1-278E-4208-A03B-73E961A555EB}" destId="{E4B85F7C-6DB9-421F-8FFB-ADA0728A6C97}" srcOrd="0" destOrd="0" presId="urn:microsoft.com/office/officeart/2005/8/layout/process1"/>
    <dgm:cxn modelId="{5CB6E260-F766-4399-AEEC-D195C1104E4C}" type="presOf" srcId="{B39AC660-4E09-4318-A4F2-98DB62775A04}" destId="{B565A122-A8F5-4A64-BEDE-4EC83DA03A1F}" srcOrd="0" destOrd="0" presId="urn:microsoft.com/office/officeart/2005/8/layout/process1"/>
    <dgm:cxn modelId="{21F0B743-2AE2-4A7E-B587-73A1E23F2366}" type="presOf" srcId="{3839CE48-9417-4806-8793-10584190E274}" destId="{984B9574-53FE-40E5-BA6B-C288669F9C19}" srcOrd="1" destOrd="0" presId="urn:microsoft.com/office/officeart/2005/8/layout/process1"/>
    <dgm:cxn modelId="{1541ED4B-36DE-4FBB-9DA5-FEAD1260F9EA}" type="presOf" srcId="{35952329-7EB2-4DC6-A3C0-1A2E3CC27211}" destId="{6EE1493E-5D63-4521-9EBB-FC9ABFA340FE}" srcOrd="0" destOrd="0" presId="urn:microsoft.com/office/officeart/2005/8/layout/process1"/>
    <dgm:cxn modelId="{1B06396E-E32B-4FC6-97F8-2ADC0A456342}" type="presOf" srcId="{7357ECB5-FEBE-48E5-8B6F-495AFDE8BE55}" destId="{9C655A92-B7D2-4080-97A3-D8B3CD6E53FD}" srcOrd="0" destOrd="0" presId="urn:microsoft.com/office/officeart/2005/8/layout/process1"/>
    <dgm:cxn modelId="{566DC44E-5425-4C98-8A6C-D03D9F76B5C3}" type="presOf" srcId="{549299CC-6A17-46C2-BAEB-6746FA620851}" destId="{B806CDC2-5945-4515-8E46-847DF833DABA}" srcOrd="0" destOrd="0" presId="urn:microsoft.com/office/officeart/2005/8/layout/process1"/>
    <dgm:cxn modelId="{91FD8559-120A-4A95-B2E5-44D66DE04855}" type="presOf" srcId="{3839CE48-9417-4806-8793-10584190E274}" destId="{7B6F6575-8EAB-42A0-8778-E3C745F30AF5}" srcOrd="0" destOrd="0" presId="urn:microsoft.com/office/officeart/2005/8/layout/process1"/>
    <dgm:cxn modelId="{5FA1C5A7-B2C9-4887-A1F6-E50268B022E7}" srcId="{549299CC-6A17-46C2-BAEB-6746FA620851}" destId="{7357ECB5-FEBE-48E5-8B6F-495AFDE8BE55}" srcOrd="1" destOrd="0" parTransId="{A0BD8C81-473A-4031-AE83-9B449B9C167D}" sibTransId="{B8FDACD1-278E-4208-A03B-73E961A555EB}"/>
    <dgm:cxn modelId="{810161B3-D72C-45E6-B3E4-5EDDAB911F10}" type="presOf" srcId="{B8FDACD1-278E-4208-A03B-73E961A555EB}" destId="{EC7D57BA-41DA-4EDE-B8CB-D7A72544D7F7}" srcOrd="1" destOrd="0" presId="urn:microsoft.com/office/officeart/2005/8/layout/process1"/>
    <dgm:cxn modelId="{46A882B8-DD34-434E-ACFE-82A1045778AB}" srcId="{549299CC-6A17-46C2-BAEB-6746FA620851}" destId="{35952329-7EB2-4DC6-A3C0-1A2E3CC27211}" srcOrd="0" destOrd="0" parTransId="{54968276-1E08-4B1F-B33E-0B20A0FEA8CD}" sibTransId="{3839CE48-9417-4806-8793-10584190E274}"/>
    <dgm:cxn modelId="{376530D6-5BD2-4919-B541-D3128C4FAA08}" type="presParOf" srcId="{B806CDC2-5945-4515-8E46-847DF833DABA}" destId="{6EE1493E-5D63-4521-9EBB-FC9ABFA340FE}" srcOrd="0" destOrd="0" presId="urn:microsoft.com/office/officeart/2005/8/layout/process1"/>
    <dgm:cxn modelId="{B5C7B977-A4EF-4A41-9B23-C74E9AF4E247}" type="presParOf" srcId="{B806CDC2-5945-4515-8E46-847DF833DABA}" destId="{7B6F6575-8EAB-42A0-8778-E3C745F30AF5}" srcOrd="1" destOrd="0" presId="urn:microsoft.com/office/officeart/2005/8/layout/process1"/>
    <dgm:cxn modelId="{219BF1AB-8A01-4006-9901-E0EFFA09A175}" type="presParOf" srcId="{7B6F6575-8EAB-42A0-8778-E3C745F30AF5}" destId="{984B9574-53FE-40E5-BA6B-C288669F9C19}" srcOrd="0" destOrd="0" presId="urn:microsoft.com/office/officeart/2005/8/layout/process1"/>
    <dgm:cxn modelId="{F4A1E99D-9BD8-4803-9AE0-8BF4074FD19B}" type="presParOf" srcId="{B806CDC2-5945-4515-8E46-847DF833DABA}" destId="{9C655A92-B7D2-4080-97A3-D8B3CD6E53FD}" srcOrd="2" destOrd="0" presId="urn:microsoft.com/office/officeart/2005/8/layout/process1"/>
    <dgm:cxn modelId="{117BD42A-A836-4D5A-A4D9-316721C462BF}" type="presParOf" srcId="{B806CDC2-5945-4515-8E46-847DF833DABA}" destId="{E4B85F7C-6DB9-421F-8FFB-ADA0728A6C97}" srcOrd="3" destOrd="0" presId="urn:microsoft.com/office/officeart/2005/8/layout/process1"/>
    <dgm:cxn modelId="{099849E2-103A-49CD-8C8C-C68301356451}" type="presParOf" srcId="{E4B85F7C-6DB9-421F-8FFB-ADA0728A6C97}" destId="{EC7D57BA-41DA-4EDE-B8CB-D7A72544D7F7}" srcOrd="0" destOrd="0" presId="urn:microsoft.com/office/officeart/2005/8/layout/process1"/>
    <dgm:cxn modelId="{2998EAE2-6FDE-4FB5-98DD-D387E2712039}" type="presParOf" srcId="{B806CDC2-5945-4515-8E46-847DF833DABA}" destId="{B565A122-A8F5-4A64-BEDE-4EC83DA03A1F}" srcOrd="4"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E1493E-5D63-4521-9EBB-FC9ABFA340FE}">
      <dsp:nvSpPr>
        <dsp:cNvPr id="0" name=""/>
        <dsp:cNvSpPr/>
      </dsp:nvSpPr>
      <dsp:spPr>
        <a:xfrm>
          <a:off x="0" y="0"/>
          <a:ext cx="2778163" cy="1418120"/>
        </a:xfrm>
        <a:prstGeom prst="roundRect">
          <a:avLst>
            <a:gd name="adj" fmla="val 10000"/>
          </a:avLst>
        </a:prstGeom>
        <a:noFill/>
        <a:ln w="12700" cap="flat" cmpd="sng" algn="ctr">
          <a:solidFill>
            <a:srgbClr val="0070C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it-IT" sz="3000" kern="1200" dirty="0">
              <a:solidFill>
                <a:schemeClr val="tx1"/>
              </a:solidFill>
            </a:rPr>
            <a:t>PREPARAZIONE</a:t>
          </a:r>
        </a:p>
      </dsp:txBody>
      <dsp:txXfrm>
        <a:off x="41535" y="41535"/>
        <a:ext cx="2695093" cy="1335050"/>
      </dsp:txXfrm>
    </dsp:sp>
    <dsp:sp modelId="{7B6F6575-8EAB-42A0-8778-E3C745F30AF5}">
      <dsp:nvSpPr>
        <dsp:cNvPr id="0" name=""/>
        <dsp:cNvSpPr/>
      </dsp:nvSpPr>
      <dsp:spPr>
        <a:xfrm>
          <a:off x="3077892" y="366857"/>
          <a:ext cx="635426" cy="6844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it-IT" sz="2400" kern="1200"/>
        </a:p>
      </dsp:txBody>
      <dsp:txXfrm>
        <a:off x="3077892" y="503738"/>
        <a:ext cx="444798" cy="410643"/>
      </dsp:txXfrm>
    </dsp:sp>
    <dsp:sp modelId="{9C655A92-B7D2-4080-97A3-D8B3CD6E53FD}">
      <dsp:nvSpPr>
        <dsp:cNvPr id="0" name=""/>
        <dsp:cNvSpPr/>
      </dsp:nvSpPr>
      <dsp:spPr>
        <a:xfrm>
          <a:off x="3977080" y="-44017"/>
          <a:ext cx="2759701" cy="1506155"/>
        </a:xfrm>
        <a:prstGeom prst="roundRect">
          <a:avLst>
            <a:gd name="adj" fmla="val 10000"/>
          </a:avLst>
        </a:prstGeom>
        <a:solidFill>
          <a:schemeClr val="bg1"/>
        </a:solidFill>
        <a:ln w="12700" cap="flat" cmpd="sng" algn="ctr">
          <a:solidFill>
            <a:srgbClr val="0070C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it-IT" sz="3000" kern="1200" dirty="0">
              <a:solidFill>
                <a:schemeClr val="tx1"/>
              </a:solidFill>
            </a:rPr>
            <a:t>SVILUPPO NODI</a:t>
          </a:r>
        </a:p>
      </dsp:txBody>
      <dsp:txXfrm>
        <a:off x="4021194" y="97"/>
        <a:ext cx="2671473" cy="1417927"/>
      </dsp:txXfrm>
    </dsp:sp>
    <dsp:sp modelId="{E4B85F7C-6DB9-421F-8FFB-ADA0728A6C97}">
      <dsp:nvSpPr>
        <dsp:cNvPr id="0" name=""/>
        <dsp:cNvSpPr/>
      </dsp:nvSpPr>
      <dsp:spPr>
        <a:xfrm>
          <a:off x="6915270" y="366857"/>
          <a:ext cx="669708" cy="68440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it-IT" sz="2400" kern="1200"/>
        </a:p>
      </dsp:txBody>
      <dsp:txXfrm>
        <a:off x="6915270" y="503738"/>
        <a:ext cx="468796" cy="410643"/>
      </dsp:txXfrm>
    </dsp:sp>
    <dsp:sp modelId="{B565A122-A8F5-4A64-BEDE-4EC83DA03A1F}">
      <dsp:nvSpPr>
        <dsp:cNvPr id="0" name=""/>
        <dsp:cNvSpPr/>
      </dsp:nvSpPr>
      <dsp:spPr>
        <a:xfrm>
          <a:off x="7733564" y="0"/>
          <a:ext cx="2759701" cy="1418120"/>
        </a:xfrm>
        <a:prstGeom prst="roundRect">
          <a:avLst>
            <a:gd name="adj" fmla="val 10000"/>
          </a:avLst>
        </a:prstGeom>
        <a:solidFill>
          <a:schemeClr val="bg1"/>
        </a:solidFill>
        <a:ln w="12700" cap="flat" cmpd="sng" algn="ctr">
          <a:solidFill>
            <a:srgbClr val="0070C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it-IT" sz="3000" kern="1200" dirty="0">
              <a:solidFill>
                <a:schemeClr val="tx1"/>
              </a:solidFill>
            </a:rPr>
            <a:t>STRUTTURA</a:t>
          </a:r>
        </a:p>
      </dsp:txBody>
      <dsp:txXfrm>
        <a:off x="7775099" y="41535"/>
        <a:ext cx="2676631" cy="13350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PlaceHolder 1"/>
          <p:cNvSpPr>
            <a:spLocks noGrp="1"/>
          </p:cNvSpPr>
          <p:nvPr>
            <p:ph type="sldImg"/>
          </p:nvPr>
        </p:nvSpPr>
        <p:spPr>
          <a:xfrm>
            <a:off x="216000" y="812520"/>
            <a:ext cx="7127280" cy="4008960"/>
          </a:xfrm>
          <a:prstGeom prst="rect">
            <a:avLst/>
          </a:prstGeom>
        </p:spPr>
        <p:txBody>
          <a:bodyPr lIns="0" rIns="0" tIns="0" bIns="0" anchor="ctr">
            <a:noAutofit/>
          </a:bodyPr>
          <a:p>
            <a:r>
              <a:rPr b="0" lang="it-IT" sz="1800" spc="-1" strike="noStrike">
                <a:solidFill>
                  <a:srgbClr val="000000"/>
                </a:solidFill>
                <a:latin typeface="Calibri"/>
              </a:rPr>
              <a:t>Fai clic per spostare la diapositiva</a:t>
            </a:r>
            <a:endParaRPr b="0" lang="it-IT" sz="1800" spc="-1" strike="noStrike">
              <a:solidFill>
                <a:srgbClr val="000000"/>
              </a:solidFill>
              <a:latin typeface="Calibri"/>
            </a:endParaRPr>
          </a:p>
        </p:txBody>
      </p:sp>
      <p:sp>
        <p:nvSpPr>
          <p:cNvPr id="83" name="PlaceHolder 2"/>
          <p:cNvSpPr>
            <a:spLocks noGrp="1"/>
          </p:cNvSpPr>
          <p:nvPr>
            <p:ph type="body"/>
          </p:nvPr>
        </p:nvSpPr>
        <p:spPr>
          <a:xfrm>
            <a:off x="756000" y="5078520"/>
            <a:ext cx="6047640" cy="4811040"/>
          </a:xfrm>
          <a:prstGeom prst="rect">
            <a:avLst/>
          </a:prstGeom>
        </p:spPr>
        <p:txBody>
          <a:bodyPr lIns="0" rIns="0" tIns="0" bIns="0">
            <a:noAutofit/>
          </a:bodyPr>
          <a:p>
            <a:r>
              <a:rPr b="0" lang="it-IT" sz="2000" spc="-1" strike="noStrike">
                <a:latin typeface="Arial"/>
              </a:rPr>
              <a:t>Fai clic per modificare il formato delle note</a:t>
            </a:r>
            <a:endParaRPr b="0" lang="it-IT" sz="2000" spc="-1" strike="noStrike">
              <a:latin typeface="Arial"/>
            </a:endParaRPr>
          </a:p>
        </p:txBody>
      </p:sp>
      <p:sp>
        <p:nvSpPr>
          <p:cNvPr id="84" name="PlaceHolder 3"/>
          <p:cNvSpPr>
            <a:spLocks noGrp="1"/>
          </p:cNvSpPr>
          <p:nvPr>
            <p:ph type="hdr"/>
          </p:nvPr>
        </p:nvSpPr>
        <p:spPr>
          <a:xfrm>
            <a:off x="0" y="0"/>
            <a:ext cx="3280680" cy="534240"/>
          </a:xfrm>
          <a:prstGeom prst="rect">
            <a:avLst/>
          </a:prstGeom>
        </p:spPr>
        <p:txBody>
          <a:bodyPr lIns="0" rIns="0" tIns="0" bIns="0">
            <a:noAutofit/>
          </a:bodyPr>
          <a:p>
            <a:r>
              <a:rPr b="0" lang="it-IT" sz="1400" spc="-1" strike="noStrike">
                <a:latin typeface="Times New Roman"/>
              </a:rPr>
              <a:t>&lt;intestazione&gt;</a:t>
            </a:r>
            <a:endParaRPr b="0" lang="it-IT" sz="1400" spc="-1" strike="noStrike">
              <a:latin typeface="Times New Roman"/>
            </a:endParaRPr>
          </a:p>
        </p:txBody>
      </p:sp>
      <p:sp>
        <p:nvSpPr>
          <p:cNvPr id="85" name="PlaceHolder 4"/>
          <p:cNvSpPr>
            <a:spLocks noGrp="1"/>
          </p:cNvSpPr>
          <p:nvPr>
            <p:ph type="dt"/>
          </p:nvPr>
        </p:nvSpPr>
        <p:spPr>
          <a:xfrm>
            <a:off x="4278960" y="0"/>
            <a:ext cx="3280680" cy="534240"/>
          </a:xfrm>
          <a:prstGeom prst="rect">
            <a:avLst/>
          </a:prstGeom>
        </p:spPr>
        <p:txBody>
          <a:bodyPr lIns="0" rIns="0" tIns="0" bIns="0">
            <a:noAutofit/>
          </a:bodyPr>
          <a:p>
            <a:pPr algn="r"/>
            <a:r>
              <a:rPr b="0" lang="it-IT" sz="1400" spc="-1" strike="noStrike">
                <a:latin typeface="Times New Roman"/>
              </a:rPr>
              <a:t>&lt;data/ora&gt;</a:t>
            </a:r>
            <a:endParaRPr b="0" lang="it-IT" sz="1400" spc="-1" strike="noStrike">
              <a:latin typeface="Times New Roman"/>
            </a:endParaRPr>
          </a:p>
        </p:txBody>
      </p:sp>
      <p:sp>
        <p:nvSpPr>
          <p:cNvPr id="86" name="PlaceHolder 5"/>
          <p:cNvSpPr>
            <a:spLocks noGrp="1"/>
          </p:cNvSpPr>
          <p:nvPr>
            <p:ph type="ftr"/>
          </p:nvPr>
        </p:nvSpPr>
        <p:spPr>
          <a:xfrm>
            <a:off x="0" y="10157400"/>
            <a:ext cx="3280680" cy="534240"/>
          </a:xfrm>
          <a:prstGeom prst="rect">
            <a:avLst/>
          </a:prstGeom>
        </p:spPr>
        <p:txBody>
          <a:bodyPr lIns="0" rIns="0" tIns="0" bIns="0" anchor="b">
            <a:noAutofit/>
          </a:bodyPr>
          <a:p>
            <a:r>
              <a:rPr b="0" lang="it-IT" sz="1400" spc="-1" strike="noStrike">
                <a:latin typeface="Times New Roman"/>
              </a:rPr>
              <a:t>&lt;piè di pagina&gt;</a:t>
            </a:r>
            <a:endParaRPr b="0" lang="it-IT" sz="1400" spc="-1" strike="noStrike">
              <a:latin typeface="Times New Roman"/>
            </a:endParaRPr>
          </a:p>
        </p:txBody>
      </p:sp>
      <p:sp>
        <p:nvSpPr>
          <p:cNvPr id="87" name="PlaceHolder 6"/>
          <p:cNvSpPr>
            <a:spLocks noGrp="1"/>
          </p:cNvSpPr>
          <p:nvPr>
            <p:ph type="sldNum"/>
          </p:nvPr>
        </p:nvSpPr>
        <p:spPr>
          <a:xfrm>
            <a:off x="4278960" y="10157400"/>
            <a:ext cx="3280680" cy="534240"/>
          </a:xfrm>
          <a:prstGeom prst="rect">
            <a:avLst/>
          </a:prstGeom>
        </p:spPr>
        <p:txBody>
          <a:bodyPr lIns="0" rIns="0" tIns="0" bIns="0" anchor="b">
            <a:noAutofit/>
          </a:bodyPr>
          <a:p>
            <a:pPr algn="r"/>
            <a:fld id="{4359FF05-C968-4109-93F0-9D61B7C9A430}" type="slidenum">
              <a:rPr b="0" lang="it-IT" sz="1400" spc="-1" strike="noStrike">
                <a:latin typeface="Times New Roman"/>
              </a:rPr>
              <a:t>&lt;numero&gt;</a:t>
            </a:fld>
            <a:endParaRPr b="0" lang="it-IT"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PlaceHolder 1"/>
          <p:cNvSpPr>
            <a:spLocks noGrp="1"/>
          </p:cNvSpPr>
          <p:nvPr>
            <p:ph type="sldImg"/>
          </p:nvPr>
        </p:nvSpPr>
        <p:spPr>
          <a:xfrm>
            <a:off x="685800" y="1143000"/>
            <a:ext cx="5486040" cy="3085920"/>
          </a:xfrm>
          <a:prstGeom prst="rect">
            <a:avLst/>
          </a:prstGeom>
        </p:spPr>
      </p:sp>
      <p:sp>
        <p:nvSpPr>
          <p:cNvPr id="182" name="PlaceHolder 2"/>
          <p:cNvSpPr>
            <a:spLocks noGrp="1"/>
          </p:cNvSpPr>
          <p:nvPr>
            <p:ph type="body"/>
          </p:nvPr>
        </p:nvSpPr>
        <p:spPr>
          <a:xfrm>
            <a:off x="685800" y="4400640"/>
            <a:ext cx="5486040" cy="3600000"/>
          </a:xfrm>
          <a:prstGeom prst="rect">
            <a:avLst/>
          </a:prstGeom>
        </p:spPr>
        <p:txBody>
          <a:bodyPr>
            <a:noAutofit/>
          </a:bodyPr>
          <a:p>
            <a:endParaRPr b="0" lang="it-IT" sz="2000" spc="-1" strike="noStrike">
              <a:latin typeface="Arial"/>
            </a:endParaRPr>
          </a:p>
        </p:txBody>
      </p:sp>
      <p:sp>
        <p:nvSpPr>
          <p:cNvPr id="183" name="TextShape 3"/>
          <p:cNvSpPr txBox="1"/>
          <p:nvPr/>
        </p:nvSpPr>
        <p:spPr>
          <a:xfrm>
            <a:off x="3884760" y="8685360"/>
            <a:ext cx="2971440" cy="458280"/>
          </a:xfrm>
          <a:prstGeom prst="rect">
            <a:avLst/>
          </a:prstGeom>
          <a:noFill/>
          <a:ln>
            <a:noFill/>
          </a:ln>
        </p:spPr>
        <p:txBody>
          <a:bodyPr anchor="b">
            <a:noAutofit/>
          </a:bodyPr>
          <a:p>
            <a:pPr algn="r">
              <a:lnSpc>
                <a:spcPct val="100000"/>
              </a:lnSpc>
            </a:pPr>
            <a:fld id="{54B8E739-2E71-4368-B2B7-CD4D678DF10F}" type="slidenum">
              <a:rPr b="0" lang="it-IT" sz="1200" spc="-1" strike="noStrike">
                <a:latin typeface="Times New Roman"/>
              </a:rPr>
              <a:t>&lt;numero&gt;</a:t>
            </a:fld>
            <a:endParaRPr b="0" lang="it-IT"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27" name="PlaceHolder 2"/>
          <p:cNvSpPr>
            <a:spLocks noGrp="1"/>
          </p:cNvSpPr>
          <p:nvPr>
            <p:ph type="body"/>
          </p:nvPr>
        </p:nvSpPr>
        <p:spPr>
          <a:xfrm>
            <a:off x="838080" y="1825560"/>
            <a:ext cx="1051524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28" name="PlaceHolder 3"/>
          <p:cNvSpPr>
            <a:spLocks noGrp="1"/>
          </p:cNvSpPr>
          <p:nvPr>
            <p:ph type="body"/>
          </p:nvPr>
        </p:nvSpPr>
        <p:spPr>
          <a:xfrm>
            <a:off x="838080" y="4098240"/>
            <a:ext cx="1051524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30" name="PlaceHolder 2"/>
          <p:cNvSpPr>
            <a:spLocks noGrp="1"/>
          </p:cNvSpPr>
          <p:nvPr>
            <p:ph type="body"/>
          </p:nvPr>
        </p:nvSpPr>
        <p:spPr>
          <a:xfrm>
            <a:off x="83808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31" name="PlaceHolder 3"/>
          <p:cNvSpPr>
            <a:spLocks noGrp="1"/>
          </p:cNvSpPr>
          <p:nvPr>
            <p:ph type="body"/>
          </p:nvPr>
        </p:nvSpPr>
        <p:spPr>
          <a:xfrm>
            <a:off x="622620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32" name="PlaceHolder 4"/>
          <p:cNvSpPr>
            <a:spLocks noGrp="1"/>
          </p:cNvSpPr>
          <p:nvPr>
            <p:ph type="body"/>
          </p:nvPr>
        </p:nvSpPr>
        <p:spPr>
          <a:xfrm>
            <a:off x="838080" y="409824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33" name="PlaceHolder 5"/>
          <p:cNvSpPr>
            <a:spLocks noGrp="1"/>
          </p:cNvSpPr>
          <p:nvPr>
            <p:ph type="body"/>
          </p:nvPr>
        </p:nvSpPr>
        <p:spPr>
          <a:xfrm>
            <a:off x="6226200" y="409824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35" name="PlaceHolder 2"/>
          <p:cNvSpPr>
            <a:spLocks noGrp="1"/>
          </p:cNvSpPr>
          <p:nvPr>
            <p:ph type="body"/>
          </p:nvPr>
        </p:nvSpPr>
        <p:spPr>
          <a:xfrm>
            <a:off x="838080" y="182556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36" name="PlaceHolder 3"/>
          <p:cNvSpPr>
            <a:spLocks noGrp="1"/>
          </p:cNvSpPr>
          <p:nvPr>
            <p:ph type="body"/>
          </p:nvPr>
        </p:nvSpPr>
        <p:spPr>
          <a:xfrm>
            <a:off x="4393440" y="182556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37" name="PlaceHolder 4"/>
          <p:cNvSpPr>
            <a:spLocks noGrp="1"/>
          </p:cNvSpPr>
          <p:nvPr>
            <p:ph type="body"/>
          </p:nvPr>
        </p:nvSpPr>
        <p:spPr>
          <a:xfrm>
            <a:off x="7949160" y="182556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38" name="PlaceHolder 5"/>
          <p:cNvSpPr>
            <a:spLocks noGrp="1"/>
          </p:cNvSpPr>
          <p:nvPr>
            <p:ph type="body"/>
          </p:nvPr>
        </p:nvSpPr>
        <p:spPr>
          <a:xfrm>
            <a:off x="838080" y="409824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39" name="PlaceHolder 6"/>
          <p:cNvSpPr>
            <a:spLocks noGrp="1"/>
          </p:cNvSpPr>
          <p:nvPr>
            <p:ph type="body"/>
          </p:nvPr>
        </p:nvSpPr>
        <p:spPr>
          <a:xfrm>
            <a:off x="4393440" y="409824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40" name="PlaceHolder 7"/>
          <p:cNvSpPr>
            <a:spLocks noGrp="1"/>
          </p:cNvSpPr>
          <p:nvPr>
            <p:ph type="body"/>
          </p:nvPr>
        </p:nvSpPr>
        <p:spPr>
          <a:xfrm>
            <a:off x="7949160" y="409824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47" name="PlaceHolder 2"/>
          <p:cNvSpPr>
            <a:spLocks noGrp="1"/>
          </p:cNvSpPr>
          <p:nvPr>
            <p:ph type="subTitle"/>
          </p:nvPr>
        </p:nvSpPr>
        <p:spPr>
          <a:xfrm>
            <a:off x="838080" y="1825560"/>
            <a:ext cx="10515240" cy="4350960"/>
          </a:xfrm>
          <a:prstGeom prst="rect">
            <a:avLst/>
          </a:prstGeom>
        </p:spPr>
        <p:txBody>
          <a:bodyPr lIns="0" rIns="0" tIns="0" bIns="0" anchor="ctr">
            <a:spAutoFit/>
          </a:bodyPr>
          <a:p>
            <a:pPr algn="ctr"/>
            <a:endParaRPr b="0" lang="it-IT"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49" name="PlaceHolder 2"/>
          <p:cNvSpPr>
            <a:spLocks noGrp="1"/>
          </p:cNvSpPr>
          <p:nvPr>
            <p:ph type="body"/>
          </p:nvPr>
        </p:nvSpPr>
        <p:spPr>
          <a:xfrm>
            <a:off x="838080" y="1825560"/>
            <a:ext cx="10515240" cy="435096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51" name="PlaceHolder 2"/>
          <p:cNvSpPr>
            <a:spLocks noGrp="1"/>
          </p:cNvSpPr>
          <p:nvPr>
            <p:ph type="body"/>
          </p:nvPr>
        </p:nvSpPr>
        <p:spPr>
          <a:xfrm>
            <a:off x="838080" y="1825560"/>
            <a:ext cx="5131080" cy="4350960"/>
          </a:xfrm>
          <a:prstGeom prst="rect">
            <a:avLst/>
          </a:prstGeom>
        </p:spPr>
        <p:txBody>
          <a:bodyPr lIns="0" rIns="0" tIns="0" bIns="0">
            <a:normAutofit/>
          </a:bodyPr>
          <a:p>
            <a:endParaRPr b="0" lang="it-IT" sz="2800" spc="-1" strike="noStrike">
              <a:solidFill>
                <a:srgbClr val="000000"/>
              </a:solidFill>
              <a:latin typeface="Calibri"/>
            </a:endParaRPr>
          </a:p>
        </p:txBody>
      </p:sp>
      <p:sp>
        <p:nvSpPr>
          <p:cNvPr id="52" name="PlaceHolder 3"/>
          <p:cNvSpPr>
            <a:spLocks noGrp="1"/>
          </p:cNvSpPr>
          <p:nvPr>
            <p:ph type="body"/>
          </p:nvPr>
        </p:nvSpPr>
        <p:spPr>
          <a:xfrm>
            <a:off x="6226200" y="1825560"/>
            <a:ext cx="5131080" cy="435096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838080" y="365040"/>
            <a:ext cx="10515240" cy="6144120"/>
          </a:xfrm>
          <a:prstGeom prst="rect">
            <a:avLst/>
          </a:prstGeom>
        </p:spPr>
        <p:txBody>
          <a:bodyPr lIns="0" rIns="0" tIns="0" bIns="0" anchor="ctr">
            <a:spAutoFit/>
          </a:bodyPr>
          <a:p>
            <a:pPr algn="ctr"/>
            <a:endParaRPr b="0" lang="it-IT"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56" name="PlaceHolder 2"/>
          <p:cNvSpPr>
            <a:spLocks noGrp="1"/>
          </p:cNvSpPr>
          <p:nvPr>
            <p:ph type="body"/>
          </p:nvPr>
        </p:nvSpPr>
        <p:spPr>
          <a:xfrm>
            <a:off x="83808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57" name="PlaceHolder 3"/>
          <p:cNvSpPr>
            <a:spLocks noGrp="1"/>
          </p:cNvSpPr>
          <p:nvPr>
            <p:ph type="body"/>
          </p:nvPr>
        </p:nvSpPr>
        <p:spPr>
          <a:xfrm>
            <a:off x="6226200" y="1825560"/>
            <a:ext cx="5131080" cy="4350960"/>
          </a:xfrm>
          <a:prstGeom prst="rect">
            <a:avLst/>
          </a:prstGeom>
        </p:spPr>
        <p:txBody>
          <a:bodyPr lIns="0" rIns="0" tIns="0" bIns="0">
            <a:normAutofit/>
          </a:bodyPr>
          <a:p>
            <a:endParaRPr b="0" lang="it-IT" sz="2800" spc="-1" strike="noStrike">
              <a:solidFill>
                <a:srgbClr val="000000"/>
              </a:solidFill>
              <a:latin typeface="Calibri"/>
            </a:endParaRPr>
          </a:p>
        </p:txBody>
      </p:sp>
      <p:sp>
        <p:nvSpPr>
          <p:cNvPr id="58" name="PlaceHolder 4"/>
          <p:cNvSpPr>
            <a:spLocks noGrp="1"/>
          </p:cNvSpPr>
          <p:nvPr>
            <p:ph type="body"/>
          </p:nvPr>
        </p:nvSpPr>
        <p:spPr>
          <a:xfrm>
            <a:off x="838080" y="409824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6" name="PlaceHolder 2"/>
          <p:cNvSpPr>
            <a:spLocks noGrp="1"/>
          </p:cNvSpPr>
          <p:nvPr>
            <p:ph type="subTitle"/>
          </p:nvPr>
        </p:nvSpPr>
        <p:spPr>
          <a:xfrm>
            <a:off x="838080" y="1825560"/>
            <a:ext cx="10515240" cy="4350960"/>
          </a:xfrm>
          <a:prstGeom prst="rect">
            <a:avLst/>
          </a:prstGeom>
        </p:spPr>
        <p:txBody>
          <a:bodyPr lIns="0" rIns="0" tIns="0" bIns="0" anchor="ctr">
            <a:spAutoFit/>
          </a:bodyPr>
          <a:p>
            <a:pPr algn="ctr"/>
            <a:endParaRPr b="0" lang="it-IT"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60" name="PlaceHolder 2"/>
          <p:cNvSpPr>
            <a:spLocks noGrp="1"/>
          </p:cNvSpPr>
          <p:nvPr>
            <p:ph type="body"/>
          </p:nvPr>
        </p:nvSpPr>
        <p:spPr>
          <a:xfrm>
            <a:off x="838080" y="1825560"/>
            <a:ext cx="5131080" cy="4350960"/>
          </a:xfrm>
          <a:prstGeom prst="rect">
            <a:avLst/>
          </a:prstGeom>
        </p:spPr>
        <p:txBody>
          <a:bodyPr lIns="0" rIns="0" tIns="0" bIns="0">
            <a:normAutofit/>
          </a:bodyPr>
          <a:p>
            <a:endParaRPr b="0" lang="it-IT" sz="2800" spc="-1" strike="noStrike">
              <a:solidFill>
                <a:srgbClr val="000000"/>
              </a:solidFill>
              <a:latin typeface="Calibri"/>
            </a:endParaRPr>
          </a:p>
        </p:txBody>
      </p:sp>
      <p:sp>
        <p:nvSpPr>
          <p:cNvPr id="61" name="PlaceHolder 3"/>
          <p:cNvSpPr>
            <a:spLocks noGrp="1"/>
          </p:cNvSpPr>
          <p:nvPr>
            <p:ph type="body"/>
          </p:nvPr>
        </p:nvSpPr>
        <p:spPr>
          <a:xfrm>
            <a:off x="622620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62" name="PlaceHolder 4"/>
          <p:cNvSpPr>
            <a:spLocks noGrp="1"/>
          </p:cNvSpPr>
          <p:nvPr>
            <p:ph type="body"/>
          </p:nvPr>
        </p:nvSpPr>
        <p:spPr>
          <a:xfrm>
            <a:off x="6226200" y="409824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64" name="PlaceHolder 2"/>
          <p:cNvSpPr>
            <a:spLocks noGrp="1"/>
          </p:cNvSpPr>
          <p:nvPr>
            <p:ph type="body"/>
          </p:nvPr>
        </p:nvSpPr>
        <p:spPr>
          <a:xfrm>
            <a:off x="83808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65" name="PlaceHolder 3"/>
          <p:cNvSpPr>
            <a:spLocks noGrp="1"/>
          </p:cNvSpPr>
          <p:nvPr>
            <p:ph type="body"/>
          </p:nvPr>
        </p:nvSpPr>
        <p:spPr>
          <a:xfrm>
            <a:off x="622620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66" name="PlaceHolder 4"/>
          <p:cNvSpPr>
            <a:spLocks noGrp="1"/>
          </p:cNvSpPr>
          <p:nvPr>
            <p:ph type="body"/>
          </p:nvPr>
        </p:nvSpPr>
        <p:spPr>
          <a:xfrm>
            <a:off x="838080" y="4098240"/>
            <a:ext cx="1051524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68" name="PlaceHolder 2"/>
          <p:cNvSpPr>
            <a:spLocks noGrp="1"/>
          </p:cNvSpPr>
          <p:nvPr>
            <p:ph type="body"/>
          </p:nvPr>
        </p:nvSpPr>
        <p:spPr>
          <a:xfrm>
            <a:off x="838080" y="1825560"/>
            <a:ext cx="1051524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69" name="PlaceHolder 3"/>
          <p:cNvSpPr>
            <a:spLocks noGrp="1"/>
          </p:cNvSpPr>
          <p:nvPr>
            <p:ph type="body"/>
          </p:nvPr>
        </p:nvSpPr>
        <p:spPr>
          <a:xfrm>
            <a:off x="838080" y="4098240"/>
            <a:ext cx="1051524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71" name="PlaceHolder 2"/>
          <p:cNvSpPr>
            <a:spLocks noGrp="1"/>
          </p:cNvSpPr>
          <p:nvPr>
            <p:ph type="body"/>
          </p:nvPr>
        </p:nvSpPr>
        <p:spPr>
          <a:xfrm>
            <a:off x="83808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72" name="PlaceHolder 3"/>
          <p:cNvSpPr>
            <a:spLocks noGrp="1"/>
          </p:cNvSpPr>
          <p:nvPr>
            <p:ph type="body"/>
          </p:nvPr>
        </p:nvSpPr>
        <p:spPr>
          <a:xfrm>
            <a:off x="622620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73" name="PlaceHolder 4"/>
          <p:cNvSpPr>
            <a:spLocks noGrp="1"/>
          </p:cNvSpPr>
          <p:nvPr>
            <p:ph type="body"/>
          </p:nvPr>
        </p:nvSpPr>
        <p:spPr>
          <a:xfrm>
            <a:off x="838080" y="409824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74" name="PlaceHolder 5"/>
          <p:cNvSpPr>
            <a:spLocks noGrp="1"/>
          </p:cNvSpPr>
          <p:nvPr>
            <p:ph type="body"/>
          </p:nvPr>
        </p:nvSpPr>
        <p:spPr>
          <a:xfrm>
            <a:off x="6226200" y="409824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76" name="PlaceHolder 2"/>
          <p:cNvSpPr>
            <a:spLocks noGrp="1"/>
          </p:cNvSpPr>
          <p:nvPr>
            <p:ph type="body"/>
          </p:nvPr>
        </p:nvSpPr>
        <p:spPr>
          <a:xfrm>
            <a:off x="838080" y="182556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77" name="PlaceHolder 3"/>
          <p:cNvSpPr>
            <a:spLocks noGrp="1"/>
          </p:cNvSpPr>
          <p:nvPr>
            <p:ph type="body"/>
          </p:nvPr>
        </p:nvSpPr>
        <p:spPr>
          <a:xfrm>
            <a:off x="4393440" y="182556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78" name="PlaceHolder 4"/>
          <p:cNvSpPr>
            <a:spLocks noGrp="1"/>
          </p:cNvSpPr>
          <p:nvPr>
            <p:ph type="body"/>
          </p:nvPr>
        </p:nvSpPr>
        <p:spPr>
          <a:xfrm>
            <a:off x="7949160" y="182556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79" name="PlaceHolder 5"/>
          <p:cNvSpPr>
            <a:spLocks noGrp="1"/>
          </p:cNvSpPr>
          <p:nvPr>
            <p:ph type="body"/>
          </p:nvPr>
        </p:nvSpPr>
        <p:spPr>
          <a:xfrm>
            <a:off x="838080" y="409824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80" name="PlaceHolder 6"/>
          <p:cNvSpPr>
            <a:spLocks noGrp="1"/>
          </p:cNvSpPr>
          <p:nvPr>
            <p:ph type="body"/>
          </p:nvPr>
        </p:nvSpPr>
        <p:spPr>
          <a:xfrm>
            <a:off x="4393440" y="409824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81" name="PlaceHolder 7"/>
          <p:cNvSpPr>
            <a:spLocks noGrp="1"/>
          </p:cNvSpPr>
          <p:nvPr>
            <p:ph type="body"/>
          </p:nvPr>
        </p:nvSpPr>
        <p:spPr>
          <a:xfrm>
            <a:off x="7949160" y="4098240"/>
            <a:ext cx="338580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8" name="PlaceHolder 2"/>
          <p:cNvSpPr>
            <a:spLocks noGrp="1"/>
          </p:cNvSpPr>
          <p:nvPr>
            <p:ph type="body"/>
          </p:nvPr>
        </p:nvSpPr>
        <p:spPr>
          <a:xfrm>
            <a:off x="838080" y="1825560"/>
            <a:ext cx="10515240" cy="435096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10" name="PlaceHolder 2"/>
          <p:cNvSpPr>
            <a:spLocks noGrp="1"/>
          </p:cNvSpPr>
          <p:nvPr>
            <p:ph type="body"/>
          </p:nvPr>
        </p:nvSpPr>
        <p:spPr>
          <a:xfrm>
            <a:off x="838080" y="1825560"/>
            <a:ext cx="5131080" cy="4350960"/>
          </a:xfrm>
          <a:prstGeom prst="rect">
            <a:avLst/>
          </a:prstGeom>
        </p:spPr>
        <p:txBody>
          <a:bodyPr lIns="0" rIns="0" tIns="0" bIns="0">
            <a:normAutofit/>
          </a:bodyPr>
          <a:p>
            <a:endParaRPr b="0" lang="it-IT" sz="2800" spc="-1" strike="noStrike">
              <a:solidFill>
                <a:srgbClr val="000000"/>
              </a:solidFill>
              <a:latin typeface="Calibri"/>
            </a:endParaRPr>
          </a:p>
        </p:txBody>
      </p:sp>
      <p:sp>
        <p:nvSpPr>
          <p:cNvPr id="11" name="PlaceHolder 3"/>
          <p:cNvSpPr>
            <a:spLocks noGrp="1"/>
          </p:cNvSpPr>
          <p:nvPr>
            <p:ph type="body"/>
          </p:nvPr>
        </p:nvSpPr>
        <p:spPr>
          <a:xfrm>
            <a:off x="6226200" y="1825560"/>
            <a:ext cx="5131080" cy="435096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365040"/>
            <a:ext cx="10515240" cy="6144120"/>
          </a:xfrm>
          <a:prstGeom prst="rect">
            <a:avLst/>
          </a:prstGeom>
        </p:spPr>
        <p:txBody>
          <a:bodyPr lIns="0" rIns="0" tIns="0" bIns="0" anchor="ctr">
            <a:spAutoFit/>
          </a:bodyPr>
          <a:p>
            <a:pPr algn="ctr"/>
            <a:endParaRPr b="0" lang="it-IT"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15" name="PlaceHolder 2"/>
          <p:cNvSpPr>
            <a:spLocks noGrp="1"/>
          </p:cNvSpPr>
          <p:nvPr>
            <p:ph type="body"/>
          </p:nvPr>
        </p:nvSpPr>
        <p:spPr>
          <a:xfrm>
            <a:off x="83808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16" name="PlaceHolder 3"/>
          <p:cNvSpPr>
            <a:spLocks noGrp="1"/>
          </p:cNvSpPr>
          <p:nvPr>
            <p:ph type="body"/>
          </p:nvPr>
        </p:nvSpPr>
        <p:spPr>
          <a:xfrm>
            <a:off x="6226200" y="1825560"/>
            <a:ext cx="5131080" cy="4350960"/>
          </a:xfrm>
          <a:prstGeom prst="rect">
            <a:avLst/>
          </a:prstGeom>
        </p:spPr>
        <p:txBody>
          <a:bodyPr lIns="0" rIns="0" tIns="0" bIns="0">
            <a:normAutofit/>
          </a:bodyPr>
          <a:p>
            <a:endParaRPr b="0" lang="it-IT" sz="2800" spc="-1" strike="noStrike">
              <a:solidFill>
                <a:srgbClr val="000000"/>
              </a:solidFill>
              <a:latin typeface="Calibri"/>
            </a:endParaRPr>
          </a:p>
        </p:txBody>
      </p:sp>
      <p:sp>
        <p:nvSpPr>
          <p:cNvPr id="17" name="PlaceHolder 4"/>
          <p:cNvSpPr>
            <a:spLocks noGrp="1"/>
          </p:cNvSpPr>
          <p:nvPr>
            <p:ph type="body"/>
          </p:nvPr>
        </p:nvSpPr>
        <p:spPr>
          <a:xfrm>
            <a:off x="838080" y="409824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19" name="PlaceHolder 2"/>
          <p:cNvSpPr>
            <a:spLocks noGrp="1"/>
          </p:cNvSpPr>
          <p:nvPr>
            <p:ph type="body"/>
          </p:nvPr>
        </p:nvSpPr>
        <p:spPr>
          <a:xfrm>
            <a:off x="838080" y="1825560"/>
            <a:ext cx="5131080" cy="4350960"/>
          </a:xfrm>
          <a:prstGeom prst="rect">
            <a:avLst/>
          </a:prstGeom>
        </p:spPr>
        <p:txBody>
          <a:bodyPr lIns="0" rIns="0" tIns="0" bIns="0">
            <a:normAutofit/>
          </a:bodyPr>
          <a:p>
            <a:endParaRPr b="0" lang="it-IT" sz="2800" spc="-1" strike="noStrike">
              <a:solidFill>
                <a:srgbClr val="000000"/>
              </a:solidFill>
              <a:latin typeface="Calibri"/>
            </a:endParaRPr>
          </a:p>
        </p:txBody>
      </p:sp>
      <p:sp>
        <p:nvSpPr>
          <p:cNvPr id="20" name="PlaceHolder 3"/>
          <p:cNvSpPr>
            <a:spLocks noGrp="1"/>
          </p:cNvSpPr>
          <p:nvPr>
            <p:ph type="body"/>
          </p:nvPr>
        </p:nvSpPr>
        <p:spPr>
          <a:xfrm>
            <a:off x="622620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21" name="PlaceHolder 4"/>
          <p:cNvSpPr>
            <a:spLocks noGrp="1"/>
          </p:cNvSpPr>
          <p:nvPr>
            <p:ph type="body"/>
          </p:nvPr>
        </p:nvSpPr>
        <p:spPr>
          <a:xfrm>
            <a:off x="6226200" y="409824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it-IT" sz="1800" spc="-1" strike="noStrike">
              <a:solidFill>
                <a:srgbClr val="000000"/>
              </a:solidFill>
              <a:latin typeface="Calibri"/>
            </a:endParaRPr>
          </a:p>
        </p:txBody>
      </p:sp>
      <p:sp>
        <p:nvSpPr>
          <p:cNvPr id="23" name="PlaceHolder 2"/>
          <p:cNvSpPr>
            <a:spLocks noGrp="1"/>
          </p:cNvSpPr>
          <p:nvPr>
            <p:ph type="body"/>
          </p:nvPr>
        </p:nvSpPr>
        <p:spPr>
          <a:xfrm>
            <a:off x="83808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24" name="PlaceHolder 3"/>
          <p:cNvSpPr>
            <a:spLocks noGrp="1"/>
          </p:cNvSpPr>
          <p:nvPr>
            <p:ph type="body"/>
          </p:nvPr>
        </p:nvSpPr>
        <p:spPr>
          <a:xfrm>
            <a:off x="6226200" y="1825560"/>
            <a:ext cx="5131080" cy="2075040"/>
          </a:xfrm>
          <a:prstGeom prst="rect">
            <a:avLst/>
          </a:prstGeom>
        </p:spPr>
        <p:txBody>
          <a:bodyPr lIns="0" rIns="0" tIns="0" bIns="0">
            <a:normAutofit/>
          </a:bodyPr>
          <a:p>
            <a:endParaRPr b="0" lang="it-IT" sz="2800" spc="-1" strike="noStrike">
              <a:solidFill>
                <a:srgbClr val="000000"/>
              </a:solidFill>
              <a:latin typeface="Calibri"/>
            </a:endParaRPr>
          </a:p>
        </p:txBody>
      </p:sp>
      <p:sp>
        <p:nvSpPr>
          <p:cNvPr id="25" name="PlaceHolder 4"/>
          <p:cNvSpPr>
            <a:spLocks noGrp="1"/>
          </p:cNvSpPr>
          <p:nvPr>
            <p:ph type="body"/>
          </p:nvPr>
        </p:nvSpPr>
        <p:spPr>
          <a:xfrm>
            <a:off x="838080" y="4098240"/>
            <a:ext cx="10515240" cy="2075040"/>
          </a:xfrm>
          <a:prstGeom prst="rect">
            <a:avLst/>
          </a:prstGeom>
        </p:spPr>
        <p:txBody>
          <a:bodyPr lIns="0" rIns="0" tIns="0" bIns="0">
            <a:normAutofit/>
          </a:bodyPr>
          <a:p>
            <a:endParaRPr b="0" lang="it-IT" sz="2800" spc="-1" strike="noStrike">
              <a:solidFill>
                <a:srgbClr val="000000"/>
              </a:solid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p:spPr>
        <p:txBody>
          <a:bodyPr anchor="b">
            <a:noAutofit/>
          </a:bodyPr>
          <a:p>
            <a:pPr algn="ctr">
              <a:lnSpc>
                <a:spcPct val="90000"/>
              </a:lnSpc>
            </a:pPr>
            <a:r>
              <a:rPr b="0" lang="it-IT" sz="6000" spc="-1" strike="noStrike">
                <a:solidFill>
                  <a:srgbClr val="000000"/>
                </a:solidFill>
                <a:latin typeface="Calibri Light"/>
              </a:rPr>
              <a:t>Fare clic per modificare lo stile del titolo dello schema</a:t>
            </a:r>
            <a:endParaRPr b="0" lang="it-IT" sz="6000" spc="-1" strike="noStrike">
              <a:solidFill>
                <a:srgbClr val="000000"/>
              </a:solidFill>
              <a:latin typeface="Calibri"/>
            </a:endParaRPr>
          </a:p>
        </p:txBody>
      </p:sp>
      <p:sp>
        <p:nvSpPr>
          <p:cNvPr id="1" name="PlaceHolder 2"/>
          <p:cNvSpPr>
            <a:spLocks noGrp="1"/>
          </p:cNvSpPr>
          <p:nvPr>
            <p:ph type="dt"/>
          </p:nvPr>
        </p:nvSpPr>
        <p:spPr>
          <a:xfrm>
            <a:off x="838080" y="6356520"/>
            <a:ext cx="2742840" cy="364680"/>
          </a:xfrm>
          <a:prstGeom prst="rect">
            <a:avLst/>
          </a:prstGeom>
        </p:spPr>
        <p:txBody>
          <a:bodyPr anchor="ctr">
            <a:noAutofit/>
          </a:bodyPr>
          <a:p>
            <a:pPr>
              <a:lnSpc>
                <a:spcPct val="100000"/>
              </a:lnSpc>
            </a:pPr>
            <a:fld id="{838687EE-1C6F-4D85-B799-CD654841FEF2}" type="datetime">
              <a:rPr b="0" lang="it-IT" sz="1200" spc="-1" strike="noStrike">
                <a:solidFill>
                  <a:srgbClr val="8b8b8b"/>
                </a:solidFill>
                <a:latin typeface="Calibri"/>
              </a:rPr>
              <a:t>04/05/20</a:t>
            </a:fld>
            <a:endParaRPr b="0" lang="it-IT" sz="1200" spc="-1" strike="noStrike">
              <a:latin typeface="Times New Roman"/>
            </a:endParaRPr>
          </a:p>
        </p:txBody>
      </p:sp>
      <p:sp>
        <p:nvSpPr>
          <p:cNvPr id="2" name="PlaceHolder 3"/>
          <p:cNvSpPr>
            <a:spLocks noGrp="1"/>
          </p:cNvSpPr>
          <p:nvPr>
            <p:ph type="ftr"/>
          </p:nvPr>
        </p:nvSpPr>
        <p:spPr>
          <a:xfrm>
            <a:off x="4038480" y="6356520"/>
            <a:ext cx="4114440" cy="364680"/>
          </a:xfrm>
          <a:prstGeom prst="rect">
            <a:avLst/>
          </a:prstGeom>
        </p:spPr>
        <p:txBody>
          <a:bodyPr anchor="ctr">
            <a:noAutofit/>
          </a:bodyPr>
          <a:p>
            <a:endParaRPr b="0" lang="it-IT" sz="2400" spc="-1" strike="noStrike">
              <a:latin typeface="Times New Roman"/>
            </a:endParaRPr>
          </a:p>
        </p:txBody>
      </p:sp>
      <p:sp>
        <p:nvSpPr>
          <p:cNvPr id="3" name="PlaceHolder 4"/>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74B9FAB6-18B2-4A3F-926F-68C8099A2C5A}" type="slidenum">
              <a:rPr b="0" lang="it-IT" sz="1200" spc="-1" strike="noStrike">
                <a:solidFill>
                  <a:srgbClr val="8b8b8b"/>
                </a:solidFill>
                <a:latin typeface="Calibri"/>
              </a:rPr>
              <a:t>&lt;numero&gt;</a:t>
            </a:fld>
            <a:endParaRPr b="0" lang="it-IT" sz="1200" spc="-1" strike="noStrike">
              <a:latin typeface="Times New Roman"/>
            </a:endParaRPr>
          </a:p>
        </p:txBody>
      </p:sp>
      <p:sp>
        <p:nvSpPr>
          <p:cNvPr id="4" name="PlaceHolder 5"/>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it-IT" sz="2800" spc="-1" strike="noStrike">
                <a:solidFill>
                  <a:srgbClr val="000000"/>
                </a:solidFill>
                <a:latin typeface="Calibri"/>
              </a:rPr>
              <a:t>Fai clic per modificare il formato del testo della struttura</a:t>
            </a:r>
            <a:endParaRPr b="0" lang="it-IT" sz="2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it-IT" sz="2000" spc="-1" strike="noStrike">
                <a:solidFill>
                  <a:srgbClr val="000000"/>
                </a:solidFill>
                <a:latin typeface="Calibri"/>
              </a:rPr>
              <a:t>Secondo livello struttura</a:t>
            </a:r>
            <a:endParaRPr b="0" lang="it-IT" sz="20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it-IT" sz="1800" spc="-1" strike="noStrike">
                <a:solidFill>
                  <a:srgbClr val="000000"/>
                </a:solidFill>
                <a:latin typeface="Calibri"/>
              </a:rPr>
              <a:t>Terzo livello struttura</a:t>
            </a:r>
            <a:endParaRPr b="0" lang="it-IT"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it-IT" sz="1800" spc="-1" strike="noStrike">
                <a:solidFill>
                  <a:srgbClr val="000000"/>
                </a:solidFill>
                <a:latin typeface="Calibri"/>
              </a:rPr>
              <a:t>Quarto livello struttura</a:t>
            </a:r>
            <a:endParaRPr b="0" lang="it-IT"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it-IT" sz="2000" spc="-1" strike="noStrike">
                <a:solidFill>
                  <a:srgbClr val="000000"/>
                </a:solidFill>
                <a:latin typeface="Calibri"/>
              </a:rPr>
              <a:t>Quinto livello struttura</a:t>
            </a:r>
            <a:endParaRPr b="0" lang="it-IT"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it-IT" sz="2000" spc="-1" strike="noStrike">
                <a:solidFill>
                  <a:srgbClr val="000000"/>
                </a:solidFill>
                <a:latin typeface="Calibri"/>
              </a:rPr>
              <a:t>Sesto livello struttura</a:t>
            </a:r>
            <a:endParaRPr b="0" lang="it-IT"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it-IT" sz="2000" spc="-1" strike="noStrike">
                <a:solidFill>
                  <a:srgbClr val="000000"/>
                </a:solidFill>
                <a:latin typeface="Calibri"/>
              </a:rPr>
              <a:t>Settimo livello struttura</a:t>
            </a:r>
            <a:endParaRPr b="0" lang="it-IT"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5240" cy="1325160"/>
          </a:xfrm>
          <a:prstGeom prst="rect">
            <a:avLst/>
          </a:prstGeom>
        </p:spPr>
        <p:txBody>
          <a:bodyPr anchor="ctr">
            <a:noAutofit/>
          </a:bodyPr>
          <a:p>
            <a:pPr>
              <a:lnSpc>
                <a:spcPct val="90000"/>
              </a:lnSpc>
            </a:pPr>
            <a:r>
              <a:rPr b="0" lang="it-IT" sz="4400" spc="-1" strike="noStrike">
                <a:solidFill>
                  <a:srgbClr val="000000"/>
                </a:solidFill>
                <a:latin typeface="Calibri Light"/>
              </a:rPr>
              <a:t>Fare clic per modificare lo stile del titolo dello schema</a:t>
            </a:r>
            <a:endParaRPr b="0" lang="it-IT" sz="4400" spc="-1" strike="noStrike">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p:spPr>
        <p:txBody>
          <a:bodyPr>
            <a:noAutofit/>
          </a:bodyPr>
          <a:p>
            <a:pPr marL="228600" indent="-228240">
              <a:lnSpc>
                <a:spcPct val="90000"/>
              </a:lnSpc>
              <a:spcBef>
                <a:spcPts val="1001"/>
              </a:spcBef>
              <a:buClr>
                <a:srgbClr val="000000"/>
              </a:buClr>
              <a:buFont typeface="Arial"/>
              <a:buChar char="•"/>
            </a:pPr>
            <a:r>
              <a:rPr b="0" lang="it-IT" sz="2800" spc="-1" strike="noStrike">
                <a:solidFill>
                  <a:srgbClr val="000000"/>
                </a:solidFill>
                <a:latin typeface="Calibri"/>
              </a:rPr>
              <a:t>Fare clic per modificare gli stili del testo dello schema</a:t>
            </a:r>
            <a:endParaRPr b="0" lang="it-IT" sz="2800" spc="-1" strike="noStrike">
              <a:solidFill>
                <a:srgbClr val="000000"/>
              </a:solidFill>
              <a:latin typeface="Calibri"/>
            </a:endParaRPr>
          </a:p>
          <a:p>
            <a:pPr lvl="1" marL="685800" indent="-228240">
              <a:lnSpc>
                <a:spcPct val="90000"/>
              </a:lnSpc>
              <a:spcBef>
                <a:spcPts val="499"/>
              </a:spcBef>
              <a:buClr>
                <a:srgbClr val="000000"/>
              </a:buClr>
              <a:buFont typeface="Arial"/>
              <a:buChar char="•"/>
            </a:pPr>
            <a:r>
              <a:rPr b="0" lang="it-IT" sz="2400" spc="-1" strike="noStrike">
                <a:solidFill>
                  <a:srgbClr val="000000"/>
                </a:solidFill>
                <a:latin typeface="Calibri"/>
              </a:rPr>
              <a:t>Secondo livello</a:t>
            </a:r>
            <a:endParaRPr b="0" lang="it-IT" sz="2400" spc="-1" strike="noStrike">
              <a:solidFill>
                <a:srgbClr val="000000"/>
              </a:solidFill>
              <a:latin typeface="Calibri"/>
            </a:endParaRPr>
          </a:p>
          <a:p>
            <a:pPr lvl="2" marL="1143000" indent="-228240">
              <a:lnSpc>
                <a:spcPct val="90000"/>
              </a:lnSpc>
              <a:spcBef>
                <a:spcPts val="499"/>
              </a:spcBef>
              <a:buClr>
                <a:srgbClr val="000000"/>
              </a:buClr>
              <a:buFont typeface="Arial"/>
              <a:buChar char="•"/>
            </a:pPr>
            <a:r>
              <a:rPr b="0" lang="it-IT" sz="2000" spc="-1" strike="noStrike">
                <a:solidFill>
                  <a:srgbClr val="000000"/>
                </a:solidFill>
                <a:latin typeface="Calibri"/>
              </a:rPr>
              <a:t>Terzo livello</a:t>
            </a:r>
            <a:endParaRPr b="0" lang="it-IT" sz="2000" spc="-1" strike="noStrike">
              <a:solidFill>
                <a:srgbClr val="000000"/>
              </a:solidFill>
              <a:latin typeface="Calibri"/>
            </a:endParaRPr>
          </a:p>
          <a:p>
            <a:pPr lvl="3" marL="1600200" indent="-228240">
              <a:lnSpc>
                <a:spcPct val="90000"/>
              </a:lnSpc>
              <a:spcBef>
                <a:spcPts val="499"/>
              </a:spcBef>
              <a:buClr>
                <a:srgbClr val="000000"/>
              </a:buClr>
              <a:buFont typeface="Arial"/>
              <a:buChar char="•"/>
            </a:pPr>
            <a:r>
              <a:rPr b="0" lang="it-IT" sz="1800" spc="-1" strike="noStrike">
                <a:solidFill>
                  <a:srgbClr val="000000"/>
                </a:solidFill>
                <a:latin typeface="Calibri"/>
              </a:rPr>
              <a:t>Quarto livello</a:t>
            </a:r>
            <a:endParaRPr b="0" lang="it-IT" sz="1800" spc="-1" strike="noStrike">
              <a:solidFill>
                <a:srgbClr val="000000"/>
              </a:solidFill>
              <a:latin typeface="Calibri"/>
            </a:endParaRPr>
          </a:p>
          <a:p>
            <a:pPr lvl="4" marL="2057400" indent="-228240">
              <a:lnSpc>
                <a:spcPct val="90000"/>
              </a:lnSpc>
              <a:spcBef>
                <a:spcPts val="499"/>
              </a:spcBef>
              <a:buClr>
                <a:srgbClr val="000000"/>
              </a:buClr>
              <a:buFont typeface="Arial"/>
              <a:buChar char="•"/>
            </a:pPr>
            <a:r>
              <a:rPr b="0" lang="it-IT" sz="1800" spc="-1" strike="noStrike">
                <a:solidFill>
                  <a:srgbClr val="000000"/>
                </a:solidFill>
                <a:latin typeface="Calibri"/>
              </a:rPr>
              <a:t>Quinto livello</a:t>
            </a:r>
            <a:endParaRPr b="0" lang="it-IT" sz="1800" spc="-1" strike="noStrike">
              <a:solidFill>
                <a:srgbClr val="000000"/>
              </a:solidFill>
              <a:latin typeface="Calibri"/>
            </a:endParaRPr>
          </a:p>
        </p:txBody>
      </p:sp>
      <p:sp>
        <p:nvSpPr>
          <p:cNvPr id="43" name="PlaceHolder 3"/>
          <p:cNvSpPr>
            <a:spLocks noGrp="1"/>
          </p:cNvSpPr>
          <p:nvPr>
            <p:ph type="dt"/>
          </p:nvPr>
        </p:nvSpPr>
        <p:spPr>
          <a:xfrm>
            <a:off x="838080" y="6356520"/>
            <a:ext cx="2742840" cy="364680"/>
          </a:xfrm>
          <a:prstGeom prst="rect">
            <a:avLst/>
          </a:prstGeom>
        </p:spPr>
        <p:txBody>
          <a:bodyPr anchor="ctr">
            <a:noAutofit/>
          </a:bodyPr>
          <a:p>
            <a:pPr>
              <a:lnSpc>
                <a:spcPct val="100000"/>
              </a:lnSpc>
            </a:pPr>
            <a:fld id="{E7C4FC89-ABBD-446E-878E-DBADFC00D984}" type="datetime">
              <a:rPr b="0" lang="it-IT" sz="1200" spc="-1" strike="noStrike">
                <a:solidFill>
                  <a:srgbClr val="8b8b8b"/>
                </a:solidFill>
                <a:latin typeface="Calibri"/>
              </a:rPr>
              <a:t>04/05/20</a:t>
            </a:fld>
            <a:endParaRPr b="0" lang="it-IT" sz="1200" spc="-1" strike="noStrike">
              <a:latin typeface="Times New Roman"/>
            </a:endParaRPr>
          </a:p>
        </p:txBody>
      </p:sp>
      <p:sp>
        <p:nvSpPr>
          <p:cNvPr id="44" name="PlaceHolder 4"/>
          <p:cNvSpPr>
            <a:spLocks noGrp="1"/>
          </p:cNvSpPr>
          <p:nvPr>
            <p:ph type="ftr"/>
          </p:nvPr>
        </p:nvSpPr>
        <p:spPr>
          <a:xfrm>
            <a:off x="4038480" y="6356520"/>
            <a:ext cx="4114440" cy="364680"/>
          </a:xfrm>
          <a:prstGeom prst="rect">
            <a:avLst/>
          </a:prstGeom>
        </p:spPr>
        <p:txBody>
          <a:bodyPr anchor="ctr">
            <a:noAutofit/>
          </a:bodyPr>
          <a:p>
            <a:endParaRPr b="0" lang="it-IT" sz="2400" spc="-1" strike="noStrike">
              <a:latin typeface="Times New Roman"/>
            </a:endParaRPr>
          </a:p>
        </p:txBody>
      </p:sp>
      <p:sp>
        <p:nvSpPr>
          <p:cNvPr id="45" name="PlaceHolder 5"/>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DB23E48F-531C-4ACE-99B9-0463E63E1E0B}" type="slidenum">
              <a:rPr b="0" lang="it-IT" sz="1200" spc="-1" strike="noStrike">
                <a:solidFill>
                  <a:srgbClr val="8b8b8b"/>
                </a:solidFill>
                <a:latin typeface="Calibri"/>
              </a:rPr>
              <a:t>&lt;numero&gt;</a:t>
            </a:fld>
            <a:endParaRPr b="0" lang="it-IT"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diagramData" Target="../diagrams/data1.xml"/><Relationship Id="rId2" Type="http://schemas.openxmlformats.org/officeDocument/2006/relationships/diagramLayout" Target="../diagrams/layout1.xml"/><Relationship Id="rId3" Type="http://schemas.openxmlformats.org/officeDocument/2006/relationships/diagramQuickStyle" Target="../diagrams/quickStyle1.xml"/><Relationship Id="rId4" Type="http://schemas.openxmlformats.org/officeDocument/2006/relationships/diagramColors" Target="../diagrams/colors1.xml"/><Relationship Id="rId5" Type="http://schemas.microsoft.com/office/2007/relationships/diagramDrawing" Target="../diagrams/drawing1.xml"/><Relationship Id="rId6"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omments" Target="../comments/comment7.xml"/><Relationship Id="rId3" Type="http://schemas.openxmlformats.org/officeDocument/2006/relationships/notesSlide" Target="../notesSlides/notesSlide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TextShape 1"/>
          <p:cNvSpPr txBox="1"/>
          <p:nvPr/>
        </p:nvSpPr>
        <p:spPr>
          <a:xfrm>
            <a:off x="1523880" y="1122480"/>
            <a:ext cx="9143640" cy="2387160"/>
          </a:xfrm>
          <a:prstGeom prst="rect">
            <a:avLst/>
          </a:prstGeom>
          <a:noFill/>
          <a:ln w="57240">
            <a:solidFill>
              <a:srgbClr val="000000"/>
            </a:solidFill>
            <a:round/>
          </a:ln>
        </p:spPr>
        <p:txBody>
          <a:bodyPr anchor="b">
            <a:noAutofit/>
          </a:bodyPr>
          <a:p>
            <a:pPr algn="ctr">
              <a:lnSpc>
                <a:spcPct val="90000"/>
              </a:lnSpc>
            </a:pPr>
            <a:r>
              <a:rPr b="1" lang="it-IT" sz="6000" spc="-1" strike="noStrike">
                <a:solidFill>
                  <a:srgbClr val="000000"/>
                </a:solidFill>
                <a:latin typeface="Calibri Light"/>
              </a:rPr>
              <a:t>Pubblic Speaking</a:t>
            </a:r>
            <a:br/>
            <a:r>
              <a:rPr b="1" lang="it-IT" sz="6000" spc="-1" strike="noStrike">
                <a:solidFill>
                  <a:srgbClr val="ff0000"/>
                </a:solidFill>
                <a:latin typeface="Calibri Light"/>
              </a:rPr>
              <a:t>CICERO</a:t>
            </a:r>
            <a:endParaRPr b="0" lang="it-IT" sz="6000" spc="-1" strike="noStrike">
              <a:solidFill>
                <a:srgbClr val="000000"/>
              </a:solidFill>
              <a:latin typeface="Calibri"/>
            </a:endParaRPr>
          </a:p>
        </p:txBody>
      </p:sp>
      <p:pic>
        <p:nvPicPr>
          <p:cNvPr id="89" name="Picture 4" descr=""/>
          <p:cNvPicPr/>
          <p:nvPr/>
        </p:nvPicPr>
        <p:blipFill>
          <a:blip r:embed="rId1"/>
          <a:stretch/>
        </p:blipFill>
        <p:spPr>
          <a:xfrm>
            <a:off x="5158080" y="3643560"/>
            <a:ext cx="5279760" cy="3094560"/>
          </a:xfrm>
          <a:prstGeom prst="rect">
            <a:avLst/>
          </a:prstGeom>
          <a:ln>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TextShape 1"/>
          <p:cNvSpPr txBox="1"/>
          <p:nvPr/>
        </p:nvSpPr>
        <p:spPr>
          <a:xfrm>
            <a:off x="838080" y="365040"/>
            <a:ext cx="10515240" cy="1325160"/>
          </a:xfrm>
          <a:prstGeom prst="rect">
            <a:avLst/>
          </a:prstGeom>
          <a:noFill/>
          <a:ln>
            <a:noFill/>
          </a:ln>
        </p:spPr>
        <p:txBody>
          <a:bodyPr anchor="ctr">
            <a:noAutofit/>
          </a:bodyPr>
          <a:p>
            <a:pPr algn="ctr">
              <a:lnSpc>
                <a:spcPct val="90000"/>
              </a:lnSpc>
            </a:pPr>
            <a:r>
              <a:rPr b="1" lang="it-IT" sz="4400" spc="-1" strike="noStrike">
                <a:solidFill>
                  <a:srgbClr val="ff0000"/>
                </a:solidFill>
                <a:latin typeface="Calibri Light"/>
              </a:rPr>
              <a:t>1° COSA SONO</a:t>
            </a:r>
            <a:endParaRPr b="0" lang="it-IT" sz="4400" spc="-1" strike="noStrike">
              <a:solidFill>
                <a:srgbClr val="000000"/>
              </a:solidFill>
              <a:latin typeface="Calibri"/>
            </a:endParaRPr>
          </a:p>
        </p:txBody>
      </p:sp>
      <p:sp>
        <p:nvSpPr>
          <p:cNvPr id="91" name="TextShape 2"/>
          <p:cNvSpPr txBox="1"/>
          <p:nvPr/>
        </p:nvSpPr>
        <p:spPr>
          <a:xfrm>
            <a:off x="838080" y="1547280"/>
            <a:ext cx="10515240" cy="4629240"/>
          </a:xfrm>
          <a:prstGeom prst="rect">
            <a:avLst/>
          </a:prstGeom>
          <a:noFill/>
          <a:ln>
            <a:noFill/>
          </a:ln>
        </p:spPr>
        <p:txBody>
          <a:bodyPr>
            <a:normAutofit/>
          </a:bodyPr>
          <a:p>
            <a:pPr marL="228600" indent="-228240" algn="just">
              <a:lnSpc>
                <a:spcPct val="90000"/>
              </a:lnSpc>
              <a:spcBef>
                <a:spcPts val="1001"/>
              </a:spcBef>
              <a:buClr>
                <a:srgbClr val="000000"/>
              </a:buClr>
              <a:buFont typeface="Arial"/>
              <a:buChar char="•"/>
            </a:pPr>
            <a:r>
              <a:rPr b="0" lang="it-IT" sz="2400" spc="-1" strike="noStrike">
                <a:solidFill>
                  <a:srgbClr val="000000"/>
                </a:solidFill>
                <a:latin typeface="Calibri"/>
              </a:rPr>
              <a:t>Cicero è uno strumento analogico per il pubblic speaking</a:t>
            </a:r>
            <a:endParaRPr b="0" lang="it-IT" sz="2400" spc="-1" strike="noStrike">
              <a:solidFill>
                <a:srgbClr val="000000"/>
              </a:solidFill>
              <a:latin typeface="Calibri"/>
            </a:endParaRPr>
          </a:p>
          <a:p>
            <a:pPr algn="just">
              <a:lnSpc>
                <a:spcPct val="90000"/>
              </a:lnSpc>
              <a:spcBef>
                <a:spcPts val="1001"/>
              </a:spcBef>
            </a:pPr>
            <a:endParaRPr b="0" lang="it-IT" sz="2400" spc="-1" strike="noStrike">
              <a:solidFill>
                <a:srgbClr val="000000"/>
              </a:solidFill>
              <a:latin typeface="Calibri"/>
            </a:endParaRPr>
          </a:p>
          <a:p>
            <a:pPr marL="228600" indent="-228240" algn="just">
              <a:lnSpc>
                <a:spcPct val="90000"/>
              </a:lnSpc>
              <a:spcBef>
                <a:spcPts val="1001"/>
              </a:spcBef>
              <a:buClr>
                <a:srgbClr val="000000"/>
              </a:buClr>
              <a:buFont typeface="Arial"/>
              <a:buChar char="•"/>
            </a:pPr>
            <a:r>
              <a:rPr b="0" lang="it-IT" sz="2400" spc="-1" strike="noStrike">
                <a:solidFill>
                  <a:srgbClr val="000000"/>
                </a:solidFill>
                <a:latin typeface="Calibri"/>
              </a:rPr>
              <a:t>E’ un mazzo di </a:t>
            </a:r>
            <a:r>
              <a:rPr b="0" lang="it-IT" sz="2400" spc="-1" strike="noStrike">
                <a:solidFill>
                  <a:srgbClr val="ff0000"/>
                </a:solidFill>
                <a:latin typeface="Calibri"/>
              </a:rPr>
              <a:t>26 carte </a:t>
            </a:r>
            <a:r>
              <a:rPr b="0" lang="it-IT" sz="2400" spc="-1" strike="noStrike">
                <a:solidFill>
                  <a:srgbClr val="000000"/>
                </a:solidFill>
                <a:latin typeface="Calibri"/>
              </a:rPr>
              <a:t>che sono di ausilio per poter </a:t>
            </a:r>
            <a:r>
              <a:rPr b="0" lang="it-IT" sz="2400" spc="-1" strike="noStrike">
                <a:solidFill>
                  <a:srgbClr val="ff0000"/>
                </a:solidFill>
                <a:latin typeface="Calibri"/>
              </a:rPr>
              <a:t>strutturare</a:t>
            </a:r>
            <a:r>
              <a:rPr b="0" lang="it-IT" sz="2400" spc="-1" strike="noStrike">
                <a:solidFill>
                  <a:srgbClr val="000000"/>
                </a:solidFill>
                <a:latin typeface="Calibri"/>
              </a:rPr>
              <a:t>, scrivere e gestire un discorso, una conversazione, una presentazione, un incontro di qualsiasi genere,  ma non solo…esso aiuta anche nella esposizione efficace, per migliorare l’emotività, l’utilizzo della voce e della gestualità, quindi la </a:t>
            </a:r>
            <a:r>
              <a:rPr b="0" lang="it-IT" sz="2400" spc="-1" strike="noStrike">
                <a:solidFill>
                  <a:srgbClr val="ff0000"/>
                </a:solidFill>
                <a:latin typeface="Calibri"/>
              </a:rPr>
              <a:t>performance</a:t>
            </a:r>
            <a:r>
              <a:rPr b="0" lang="it-IT" sz="2400" spc="-1" strike="noStrike">
                <a:solidFill>
                  <a:srgbClr val="000000"/>
                </a:solidFill>
                <a:latin typeface="Calibri"/>
              </a:rPr>
              <a:t>. </a:t>
            </a:r>
            <a:endParaRPr b="0" lang="it-IT" sz="2400" spc="-1" strike="noStrike">
              <a:solidFill>
                <a:srgbClr val="000000"/>
              </a:solidFill>
              <a:latin typeface="Calibri"/>
            </a:endParaRPr>
          </a:p>
          <a:p>
            <a:pPr algn="just">
              <a:lnSpc>
                <a:spcPct val="90000"/>
              </a:lnSpc>
              <a:spcBef>
                <a:spcPts val="1001"/>
              </a:spcBef>
            </a:pPr>
            <a:endParaRPr b="0" lang="it-IT" sz="2400" spc="-1" strike="noStrike">
              <a:solidFill>
                <a:srgbClr val="000000"/>
              </a:solidFill>
              <a:latin typeface="Calibri"/>
            </a:endParaRPr>
          </a:p>
          <a:p>
            <a:pPr marL="228600" indent="-228240" algn="just">
              <a:lnSpc>
                <a:spcPct val="90000"/>
              </a:lnSpc>
              <a:spcBef>
                <a:spcPts val="1001"/>
              </a:spcBef>
              <a:buClr>
                <a:srgbClr val="000000"/>
              </a:buClr>
              <a:buFont typeface="Arial"/>
              <a:buChar char="•"/>
            </a:pPr>
            <a:r>
              <a:rPr b="0" lang="it-IT" sz="2400" spc="-1" strike="noStrike">
                <a:solidFill>
                  <a:srgbClr val="000000"/>
                </a:solidFill>
                <a:latin typeface="Calibri"/>
              </a:rPr>
              <a:t> </a:t>
            </a:r>
            <a:r>
              <a:rPr b="0" lang="it-IT" sz="2400" spc="-1" strike="noStrike">
                <a:solidFill>
                  <a:srgbClr val="000000"/>
                </a:solidFill>
                <a:latin typeface="Calibri"/>
              </a:rPr>
              <a:t>Le carte possono essere disposte  su qualsiasi superficie libera: tavolo, scrivania, pavimento e persino sul muro utilizzando il patafix o il nastro adesivo. Inoltre è bene utilizzare dei post- it, che permettono di appuntare delle note, idee, domande, immagini accanto a ciascuna carta. </a:t>
            </a:r>
            <a:endParaRPr b="0" lang="it-IT" sz="2400" spc="-1" strike="noStrike">
              <a:solidFill>
                <a:srgbClr val="000000"/>
              </a:solidFill>
              <a:latin typeface="Calibri"/>
            </a:endParaRPr>
          </a:p>
          <a:p>
            <a:pPr>
              <a:lnSpc>
                <a:spcPct val="90000"/>
              </a:lnSpc>
              <a:spcBef>
                <a:spcPts val="1001"/>
              </a:spcBef>
            </a:pPr>
            <a:endParaRPr b="0" lang="it-IT" sz="2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1" name="Diagram1"/>
          <p:cNvGraphicFramePr/>
          <p:nvPr>
            <p:extLst>
              <p:ext uri="{D42A27DB-BD31-4B8C-83A1-F6EECF244321}">
                <p14:modId xmlns:p14="http://schemas.microsoft.com/office/powerpoint/2010/main" val="15124590"/>
              </p:ext>
            </p:extLst>
          </p:nvPr>
        </p:nvGraphicFramePr>
        <p:xfrm>
          <a:off x="838080" y="3017160"/>
          <a:ext cx="10515240" cy="150588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92" name="CustomShape 1"/>
          <p:cNvSpPr/>
          <p:nvPr/>
        </p:nvSpPr>
        <p:spPr>
          <a:xfrm>
            <a:off x="2103120" y="2000880"/>
            <a:ext cx="435600" cy="871920"/>
          </a:xfrm>
          <a:prstGeom prst="downArrow">
            <a:avLst>
              <a:gd name="adj1" fmla="val 50000"/>
              <a:gd name="adj2" fmla="val 50000"/>
            </a:avLst>
          </a:prstGeom>
          <a:solidFill>
            <a:schemeClr val="bg1"/>
          </a:solidFill>
          <a:ln/>
        </p:spPr>
        <p:style>
          <a:lnRef idx="2">
            <a:schemeClr val="accent1">
              <a:shade val="50000"/>
            </a:schemeClr>
          </a:lnRef>
          <a:fillRef idx="1">
            <a:schemeClr val="accent1"/>
          </a:fillRef>
          <a:effectRef idx="0">
            <a:schemeClr val="accent1"/>
          </a:effectRef>
          <a:fontRef idx="minor"/>
        </p:style>
      </p:sp>
      <p:sp>
        <p:nvSpPr>
          <p:cNvPr id="93" name="CustomShape 2"/>
          <p:cNvSpPr/>
          <p:nvPr/>
        </p:nvSpPr>
        <p:spPr>
          <a:xfrm>
            <a:off x="5827680" y="1996920"/>
            <a:ext cx="435600" cy="871920"/>
          </a:xfrm>
          <a:prstGeom prst="down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94" name="CustomShape 3"/>
          <p:cNvSpPr/>
          <p:nvPr/>
        </p:nvSpPr>
        <p:spPr>
          <a:xfrm>
            <a:off x="9613080" y="2000880"/>
            <a:ext cx="435600" cy="871920"/>
          </a:xfrm>
          <a:prstGeom prst="down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95" name="CustomShape 4"/>
          <p:cNvSpPr/>
          <p:nvPr/>
        </p:nvSpPr>
        <p:spPr>
          <a:xfrm>
            <a:off x="1083240" y="820800"/>
            <a:ext cx="2475720" cy="1075320"/>
          </a:xfrm>
          <a:prstGeom prst="roundRect">
            <a:avLst>
              <a:gd name="adj" fmla="val 16667"/>
            </a:avLst>
          </a:prstGeom>
          <a:ln>
            <a:solidFill>
              <a:schemeClr val="accent1"/>
            </a:solidFill>
          </a:ln>
        </p:spPr>
        <p:style>
          <a:lnRef idx="2">
            <a:schemeClr val="dk1"/>
          </a:lnRef>
          <a:fillRef idx="1">
            <a:schemeClr val="lt1"/>
          </a:fillRef>
          <a:effectRef idx="0">
            <a:schemeClr val="dk1"/>
          </a:effectRef>
          <a:fontRef idx="minor"/>
        </p:style>
        <p:txBody>
          <a:bodyPr anchor="ctr">
            <a:noAutofit/>
          </a:bodyPr>
          <a:p>
            <a:pPr algn="ctr">
              <a:lnSpc>
                <a:spcPct val="100000"/>
              </a:lnSpc>
            </a:pPr>
            <a:r>
              <a:rPr b="1" lang="it-IT" sz="1800" spc="-1" strike="noStrike">
                <a:solidFill>
                  <a:srgbClr val="ff0000"/>
                </a:solidFill>
                <a:latin typeface="Calibri"/>
              </a:rPr>
              <a:t>1. FASE INIZIALE </a:t>
            </a:r>
            <a:endParaRPr b="0" lang="it-IT" sz="1800" spc="-1" strike="noStrike">
              <a:latin typeface="Arial"/>
            </a:endParaRPr>
          </a:p>
        </p:txBody>
      </p:sp>
      <p:sp>
        <p:nvSpPr>
          <p:cNvPr id="96" name="CustomShape 5"/>
          <p:cNvSpPr/>
          <p:nvPr/>
        </p:nvSpPr>
        <p:spPr>
          <a:xfrm>
            <a:off x="4838040" y="820800"/>
            <a:ext cx="2475720" cy="1075320"/>
          </a:xfrm>
          <a:prstGeom prst="roundRect">
            <a:avLst>
              <a:gd name="adj" fmla="val 16667"/>
            </a:avLst>
          </a:prstGeom>
          <a:ln>
            <a:solidFill>
              <a:schemeClr val="accent1"/>
            </a:solidFill>
          </a:ln>
        </p:spPr>
        <p:style>
          <a:lnRef idx="2">
            <a:schemeClr val="accent6"/>
          </a:lnRef>
          <a:fillRef idx="1">
            <a:schemeClr val="lt1"/>
          </a:fillRef>
          <a:effectRef idx="0">
            <a:schemeClr val="accent6"/>
          </a:effectRef>
          <a:fontRef idx="minor"/>
        </p:style>
        <p:txBody>
          <a:bodyPr anchor="ctr">
            <a:noAutofit/>
          </a:bodyPr>
          <a:p>
            <a:pPr algn="ctr">
              <a:lnSpc>
                <a:spcPct val="100000"/>
              </a:lnSpc>
            </a:pPr>
            <a:r>
              <a:rPr b="1" lang="it-IT" sz="1800" spc="-1" strike="noStrike">
                <a:solidFill>
                  <a:srgbClr val="ff0000"/>
                </a:solidFill>
                <a:latin typeface="Calibri"/>
              </a:rPr>
              <a:t>2.FASE CENTRALE</a:t>
            </a:r>
            <a:endParaRPr b="0" lang="it-IT" sz="1800" spc="-1" strike="noStrike">
              <a:latin typeface="Arial"/>
            </a:endParaRPr>
          </a:p>
        </p:txBody>
      </p:sp>
      <p:sp>
        <p:nvSpPr>
          <p:cNvPr id="97" name="CustomShape 6"/>
          <p:cNvSpPr/>
          <p:nvPr/>
        </p:nvSpPr>
        <p:spPr>
          <a:xfrm>
            <a:off x="8593200" y="820800"/>
            <a:ext cx="2475720" cy="1075320"/>
          </a:xfrm>
          <a:prstGeom prst="roundRect">
            <a:avLst>
              <a:gd name="adj" fmla="val 16667"/>
            </a:avLst>
          </a:prstGeom>
          <a:ln>
            <a:solidFill>
              <a:schemeClr val="accent1"/>
            </a:solidFill>
          </a:ln>
        </p:spPr>
        <p:style>
          <a:lnRef idx="2">
            <a:schemeClr val="accent6"/>
          </a:lnRef>
          <a:fillRef idx="1">
            <a:schemeClr val="lt1"/>
          </a:fillRef>
          <a:effectRef idx="0">
            <a:schemeClr val="accent6"/>
          </a:effectRef>
          <a:fontRef idx="minor"/>
        </p:style>
        <p:txBody>
          <a:bodyPr anchor="ctr">
            <a:noAutofit/>
          </a:bodyPr>
          <a:p>
            <a:pPr algn="ctr">
              <a:lnSpc>
                <a:spcPct val="100000"/>
              </a:lnSpc>
            </a:pPr>
            <a:r>
              <a:rPr b="1" lang="it-IT" sz="1800" spc="-1" strike="noStrike">
                <a:solidFill>
                  <a:srgbClr val="ff0000"/>
                </a:solidFill>
                <a:latin typeface="Calibri"/>
              </a:rPr>
              <a:t>3.FASE FINALE</a:t>
            </a:r>
            <a:endParaRPr b="0" lang="it-IT" sz="1800" spc="-1" strike="noStrike">
              <a:latin typeface="Arial"/>
            </a:endParaRPr>
          </a:p>
        </p:txBody>
      </p:sp>
      <p:sp>
        <p:nvSpPr>
          <p:cNvPr id="98" name="CustomShape 7"/>
          <p:cNvSpPr/>
          <p:nvPr/>
        </p:nvSpPr>
        <p:spPr>
          <a:xfrm>
            <a:off x="2022120" y="4650840"/>
            <a:ext cx="516600" cy="817200"/>
          </a:xfrm>
          <a:prstGeom prst="downArrow">
            <a:avLst>
              <a:gd name="adj1" fmla="val 50000"/>
              <a:gd name="adj2" fmla="val 50000"/>
            </a:avLst>
          </a:prstGeom>
          <a:solidFill>
            <a:srgbClr val="92d050"/>
          </a:solidFill>
          <a:ln/>
        </p:spPr>
        <p:style>
          <a:lnRef idx="2">
            <a:schemeClr val="accent1">
              <a:shade val="50000"/>
            </a:schemeClr>
          </a:lnRef>
          <a:fillRef idx="1">
            <a:schemeClr val="accent1"/>
          </a:fillRef>
          <a:effectRef idx="0">
            <a:schemeClr val="accent1"/>
          </a:effectRef>
          <a:fontRef idx="minor"/>
        </p:style>
      </p:sp>
      <p:sp>
        <p:nvSpPr>
          <p:cNvPr id="99" name="CustomShape 8"/>
          <p:cNvSpPr/>
          <p:nvPr/>
        </p:nvSpPr>
        <p:spPr>
          <a:xfrm>
            <a:off x="5901840" y="4732920"/>
            <a:ext cx="516600" cy="735480"/>
          </a:xfrm>
          <a:prstGeom prst="downArrow">
            <a:avLst>
              <a:gd name="adj1" fmla="val 50000"/>
              <a:gd name="adj2" fmla="val 50000"/>
            </a:avLst>
          </a:prstGeom>
          <a:solidFill>
            <a:srgbClr val="92d050"/>
          </a:solidFill>
          <a:ln/>
        </p:spPr>
        <p:style>
          <a:lnRef idx="2">
            <a:schemeClr val="accent1">
              <a:shade val="50000"/>
            </a:schemeClr>
          </a:lnRef>
          <a:fillRef idx="1">
            <a:schemeClr val="accent1"/>
          </a:fillRef>
          <a:effectRef idx="0">
            <a:schemeClr val="accent1"/>
          </a:effectRef>
          <a:fontRef idx="minor"/>
        </p:style>
      </p:sp>
      <p:sp>
        <p:nvSpPr>
          <p:cNvPr id="100" name="CustomShape 9"/>
          <p:cNvSpPr/>
          <p:nvPr/>
        </p:nvSpPr>
        <p:spPr>
          <a:xfrm>
            <a:off x="9781560" y="4632120"/>
            <a:ext cx="484920" cy="782640"/>
          </a:xfrm>
          <a:prstGeom prst="downArrow">
            <a:avLst>
              <a:gd name="adj1" fmla="val 50000"/>
              <a:gd name="adj2" fmla="val 50000"/>
            </a:avLst>
          </a:prstGeom>
          <a:solidFill>
            <a:srgbClr val="92d050"/>
          </a:solidFill>
          <a:ln/>
        </p:spPr>
        <p:style>
          <a:lnRef idx="2">
            <a:schemeClr val="accent1">
              <a:shade val="50000"/>
            </a:schemeClr>
          </a:lnRef>
          <a:fillRef idx="1">
            <a:schemeClr val="accent1"/>
          </a:fillRef>
          <a:effectRef idx="0">
            <a:schemeClr val="accent1"/>
          </a:effectRef>
          <a:fontRef idx="minor"/>
        </p:style>
      </p:sp>
      <p:sp>
        <p:nvSpPr>
          <p:cNvPr id="101" name="CustomShape 10"/>
          <p:cNvSpPr/>
          <p:nvPr/>
        </p:nvSpPr>
        <p:spPr>
          <a:xfrm>
            <a:off x="185040" y="5455440"/>
            <a:ext cx="3921840" cy="735480"/>
          </a:xfrm>
          <a:prstGeom prst="rect">
            <a:avLst/>
          </a:prstGeom>
          <a:noFill/>
          <a:ln>
            <a:noFill/>
          </a:ln>
        </p:spPr>
        <p:style>
          <a:lnRef idx="0"/>
          <a:fillRef idx="0"/>
          <a:effectRef idx="0"/>
          <a:fontRef idx="minor"/>
        </p:style>
        <p:txBody>
          <a:bodyPr anchor="ctr">
            <a:normAutofit/>
          </a:bodyPr>
          <a:p>
            <a:pPr algn="ctr">
              <a:lnSpc>
                <a:spcPct val="90000"/>
              </a:lnSpc>
            </a:pPr>
            <a:r>
              <a:rPr b="1" lang="it-IT" sz="1800" spc="-1" strike="noStrike">
                <a:solidFill>
                  <a:srgbClr val="000000"/>
                </a:solidFill>
                <a:latin typeface="Calibri Light"/>
              </a:rPr>
              <a:t>Costruzione del contesto </a:t>
            </a:r>
            <a:r>
              <a:rPr b="0" lang="it-IT" sz="1800" spc="-1" strike="noStrike">
                <a:solidFill>
                  <a:srgbClr val="000000"/>
                </a:solidFill>
                <a:latin typeface="Calibri Light"/>
              </a:rPr>
              <a:t>del discorso</a:t>
            </a:r>
            <a:endParaRPr b="0" lang="it-IT" sz="1800" spc="-1" strike="noStrike">
              <a:latin typeface="Arial"/>
            </a:endParaRPr>
          </a:p>
        </p:txBody>
      </p:sp>
      <p:sp>
        <p:nvSpPr>
          <p:cNvPr id="102" name="CustomShape 11"/>
          <p:cNvSpPr/>
          <p:nvPr/>
        </p:nvSpPr>
        <p:spPr>
          <a:xfrm>
            <a:off x="4165560" y="5451840"/>
            <a:ext cx="3606480" cy="735480"/>
          </a:xfrm>
          <a:prstGeom prst="rect">
            <a:avLst/>
          </a:prstGeom>
          <a:noFill/>
          <a:ln>
            <a:noFill/>
          </a:ln>
        </p:spPr>
        <p:style>
          <a:lnRef idx="0"/>
          <a:fillRef idx="0"/>
          <a:effectRef idx="0"/>
          <a:fontRef idx="minor"/>
        </p:style>
        <p:txBody>
          <a:bodyPr anchor="ctr">
            <a:normAutofit/>
          </a:bodyPr>
          <a:p>
            <a:pPr algn="ctr">
              <a:lnSpc>
                <a:spcPct val="90000"/>
              </a:lnSpc>
            </a:pPr>
            <a:r>
              <a:rPr b="1" lang="it-IT" sz="1800" spc="-1" strike="noStrike">
                <a:solidFill>
                  <a:srgbClr val="000000"/>
                </a:solidFill>
                <a:latin typeface="Calibri Light"/>
              </a:rPr>
              <a:t>Sviluppo di tutti gli argomenti </a:t>
            </a:r>
            <a:r>
              <a:rPr b="0" lang="it-IT" sz="1800" spc="-1" strike="noStrike">
                <a:solidFill>
                  <a:srgbClr val="000000"/>
                </a:solidFill>
                <a:latin typeface="Calibri Light"/>
              </a:rPr>
              <a:t>del mio intervento</a:t>
            </a:r>
            <a:endParaRPr b="0" lang="it-IT" sz="1800" spc="-1" strike="noStrike">
              <a:latin typeface="Arial"/>
            </a:endParaRPr>
          </a:p>
        </p:txBody>
      </p:sp>
      <p:sp>
        <p:nvSpPr>
          <p:cNvPr id="103" name="CustomShape 12"/>
          <p:cNvSpPr/>
          <p:nvPr/>
        </p:nvSpPr>
        <p:spPr>
          <a:xfrm>
            <a:off x="7971120" y="5434920"/>
            <a:ext cx="3921840" cy="989640"/>
          </a:xfrm>
          <a:prstGeom prst="rect">
            <a:avLst/>
          </a:prstGeom>
          <a:noFill/>
          <a:ln>
            <a:noFill/>
          </a:ln>
        </p:spPr>
        <p:style>
          <a:lnRef idx="0"/>
          <a:fillRef idx="0"/>
          <a:effectRef idx="0"/>
          <a:fontRef idx="minor"/>
        </p:style>
        <p:txBody>
          <a:bodyPr anchor="ctr">
            <a:noAutofit/>
          </a:bodyPr>
          <a:p>
            <a:pPr algn="just">
              <a:lnSpc>
                <a:spcPct val="90000"/>
              </a:lnSpc>
            </a:pPr>
            <a:r>
              <a:rPr b="0" lang="it-IT" sz="1800" spc="-1" strike="noStrike">
                <a:solidFill>
                  <a:srgbClr val="000000"/>
                </a:solidFill>
                <a:latin typeface="Calibri Light"/>
              </a:rPr>
              <a:t>Si </a:t>
            </a:r>
            <a:r>
              <a:rPr b="1" lang="it-IT" sz="1800" spc="-1" strike="noStrike">
                <a:solidFill>
                  <a:srgbClr val="000000"/>
                </a:solidFill>
                <a:latin typeface="Calibri Light"/>
              </a:rPr>
              <a:t>scrive</a:t>
            </a:r>
            <a:r>
              <a:rPr b="0" lang="it-IT" sz="1800" spc="-1" strike="noStrike">
                <a:solidFill>
                  <a:srgbClr val="000000"/>
                </a:solidFill>
                <a:latin typeface="Calibri Light"/>
              </a:rPr>
              <a:t> e si </a:t>
            </a:r>
            <a:r>
              <a:rPr b="1" lang="it-IT" sz="1800" spc="-1" strike="noStrike">
                <a:solidFill>
                  <a:srgbClr val="000000"/>
                </a:solidFill>
                <a:latin typeface="Calibri Light"/>
              </a:rPr>
              <a:t>revisiona</a:t>
            </a:r>
            <a:r>
              <a:rPr b="0" lang="it-IT" sz="1800" spc="-1" strike="noStrike">
                <a:solidFill>
                  <a:srgbClr val="000000"/>
                </a:solidFill>
                <a:latin typeface="Calibri Light"/>
              </a:rPr>
              <a:t>/ si </a:t>
            </a:r>
            <a:r>
              <a:rPr b="1" lang="it-IT" sz="1800" spc="-1" strike="noStrike">
                <a:solidFill>
                  <a:srgbClr val="000000"/>
                </a:solidFill>
                <a:latin typeface="Calibri Light"/>
              </a:rPr>
              <a:t>controlla</a:t>
            </a:r>
            <a:r>
              <a:rPr b="0" lang="it-IT" sz="1800" spc="-1" strike="noStrike">
                <a:solidFill>
                  <a:srgbClr val="000000"/>
                </a:solidFill>
                <a:latin typeface="Calibri Light"/>
              </a:rPr>
              <a:t> il testo del nostro intervento, si decide dove inserire le figure retoriche, i cambi di tono, i nostri gesti , le slide…</a:t>
            </a:r>
            <a:endParaRPr b="0" lang="it-IT" sz="18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TextShape 1"/>
          <p:cNvSpPr txBox="1"/>
          <p:nvPr/>
        </p:nvSpPr>
        <p:spPr>
          <a:xfrm>
            <a:off x="838080" y="365040"/>
            <a:ext cx="10515240" cy="1325160"/>
          </a:xfrm>
          <a:prstGeom prst="rect">
            <a:avLst/>
          </a:prstGeom>
          <a:noFill/>
          <a:ln>
            <a:noFill/>
          </a:ln>
        </p:spPr>
        <p:txBody>
          <a:bodyPr anchor="ctr">
            <a:noAutofit/>
          </a:bodyPr>
          <a:p>
            <a:pPr algn="ctr">
              <a:lnSpc>
                <a:spcPct val="90000"/>
              </a:lnSpc>
            </a:pPr>
            <a:r>
              <a:rPr b="1" lang="it-IT" sz="4400" spc="-1" strike="noStrike">
                <a:solidFill>
                  <a:srgbClr val="ff0000"/>
                </a:solidFill>
                <a:latin typeface="Calibri Light"/>
              </a:rPr>
              <a:t>FASE INIZIALE</a:t>
            </a:r>
            <a:r>
              <a:rPr b="0" lang="it-IT" sz="4400" spc="-1" strike="noStrike">
                <a:solidFill>
                  <a:srgbClr val="000000"/>
                </a:solidFill>
                <a:latin typeface="Calibri Light"/>
              </a:rPr>
              <a:t>/PREPARAZIONE</a:t>
            </a:r>
            <a:endParaRPr b="0" lang="it-IT" sz="4400" spc="-1" strike="noStrike">
              <a:solidFill>
                <a:srgbClr val="000000"/>
              </a:solidFill>
              <a:latin typeface="Calibri"/>
            </a:endParaRPr>
          </a:p>
        </p:txBody>
      </p:sp>
      <p:sp>
        <p:nvSpPr>
          <p:cNvPr id="105" name="TextShape 2"/>
          <p:cNvSpPr txBox="1"/>
          <p:nvPr/>
        </p:nvSpPr>
        <p:spPr>
          <a:xfrm>
            <a:off x="838080" y="1825560"/>
            <a:ext cx="10515240" cy="4350960"/>
          </a:xfrm>
          <a:prstGeom prst="rect">
            <a:avLst/>
          </a:prstGeom>
          <a:noFill/>
          <a:ln>
            <a:noFill/>
          </a:ln>
        </p:spPr>
        <p:txBody>
          <a:bodyPr>
            <a:noAutofit/>
          </a:bodyPr>
          <a:p>
            <a:pPr marL="228600" indent="-228240">
              <a:lnSpc>
                <a:spcPct val="90000"/>
              </a:lnSpc>
              <a:spcBef>
                <a:spcPts val="1001"/>
              </a:spcBef>
              <a:buClr>
                <a:srgbClr val="000000"/>
              </a:buClr>
              <a:buFont typeface="Arial"/>
              <a:buChar char="•"/>
            </a:pPr>
            <a:r>
              <a:rPr b="0" lang="it-IT" sz="2800" spc="-1" strike="noStrike">
                <a:solidFill>
                  <a:srgbClr val="000000"/>
                </a:solidFill>
                <a:latin typeface="Calibri"/>
              </a:rPr>
              <a:t> </a:t>
            </a:r>
            <a:r>
              <a:rPr b="0" lang="it-IT" sz="2800" spc="-1" strike="noStrike">
                <a:solidFill>
                  <a:srgbClr val="000000"/>
                </a:solidFill>
                <a:latin typeface="Calibri"/>
              </a:rPr>
              <a:t>6 carte bianche</a:t>
            </a:r>
            <a:endParaRPr b="0" lang="it-IT" sz="2800" spc="-1" strike="noStrike">
              <a:solidFill>
                <a:srgbClr val="000000"/>
              </a:solidFill>
              <a:latin typeface="Calibri"/>
            </a:endParaRPr>
          </a:p>
          <a:p>
            <a:pPr>
              <a:lnSpc>
                <a:spcPct val="90000"/>
              </a:lnSpc>
              <a:spcBef>
                <a:spcPts val="1001"/>
              </a:spcBef>
            </a:pPr>
            <a:endParaRPr b="0" lang="it-IT" sz="2800" spc="-1" strike="noStrike">
              <a:solidFill>
                <a:srgbClr val="000000"/>
              </a:solidFill>
              <a:latin typeface="Calibri"/>
            </a:endParaRPr>
          </a:p>
        </p:txBody>
      </p:sp>
      <p:sp>
        <p:nvSpPr>
          <p:cNvPr id="106" name="CustomShape 3"/>
          <p:cNvSpPr/>
          <p:nvPr/>
        </p:nvSpPr>
        <p:spPr>
          <a:xfrm>
            <a:off x="3631680" y="1749240"/>
            <a:ext cx="15235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OBIETTIVO</a:t>
            </a:r>
            <a:endParaRPr b="0" lang="it-IT" sz="1800" spc="-1" strike="noStrike">
              <a:latin typeface="Arial"/>
            </a:endParaRPr>
          </a:p>
        </p:txBody>
      </p:sp>
      <p:sp>
        <p:nvSpPr>
          <p:cNvPr id="107" name="CustomShape 4"/>
          <p:cNvSpPr/>
          <p:nvPr/>
        </p:nvSpPr>
        <p:spPr>
          <a:xfrm>
            <a:off x="3668040" y="3369960"/>
            <a:ext cx="15235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TARGET</a:t>
            </a:r>
            <a:endParaRPr b="0" lang="it-IT" sz="1800" spc="-1" strike="noStrike">
              <a:latin typeface="Arial"/>
            </a:endParaRPr>
          </a:p>
        </p:txBody>
      </p:sp>
      <p:sp>
        <p:nvSpPr>
          <p:cNvPr id="108" name="CustomShape 5"/>
          <p:cNvSpPr/>
          <p:nvPr/>
        </p:nvSpPr>
        <p:spPr>
          <a:xfrm>
            <a:off x="3668040" y="2531520"/>
            <a:ext cx="15235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DURATA</a:t>
            </a:r>
            <a:endParaRPr b="0" lang="it-IT" sz="1800" spc="-1" strike="noStrike">
              <a:latin typeface="Arial"/>
            </a:endParaRPr>
          </a:p>
        </p:txBody>
      </p:sp>
      <p:sp>
        <p:nvSpPr>
          <p:cNvPr id="109" name="CustomShape 6"/>
          <p:cNvSpPr/>
          <p:nvPr/>
        </p:nvSpPr>
        <p:spPr>
          <a:xfrm>
            <a:off x="3668040" y="4327560"/>
            <a:ext cx="15235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LINGUAGGIO</a:t>
            </a:r>
            <a:endParaRPr b="0" lang="it-IT" sz="1800" spc="-1" strike="noStrike">
              <a:latin typeface="Arial"/>
            </a:endParaRPr>
          </a:p>
        </p:txBody>
      </p:sp>
      <p:sp>
        <p:nvSpPr>
          <p:cNvPr id="110" name="CustomShape 7"/>
          <p:cNvSpPr/>
          <p:nvPr/>
        </p:nvSpPr>
        <p:spPr>
          <a:xfrm>
            <a:off x="3631680" y="5053320"/>
            <a:ext cx="1523520" cy="633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ASPETTIVE/</a:t>
            </a:r>
            <a:endParaRPr b="0" lang="it-IT" sz="1800" spc="-1" strike="noStrike">
              <a:latin typeface="Arial"/>
            </a:endParaRPr>
          </a:p>
          <a:p>
            <a:pPr algn="ctr">
              <a:lnSpc>
                <a:spcPct val="100000"/>
              </a:lnSpc>
            </a:pPr>
            <a:r>
              <a:rPr b="0" lang="it-IT" sz="1800" spc="-1" strike="noStrike">
                <a:solidFill>
                  <a:srgbClr val="000000"/>
                </a:solidFill>
                <a:latin typeface="Calibri"/>
              </a:rPr>
              <a:t>OBIEZIONI</a:t>
            </a:r>
            <a:endParaRPr b="0" lang="it-IT" sz="1800" spc="-1" strike="noStrike">
              <a:latin typeface="Arial"/>
            </a:endParaRPr>
          </a:p>
        </p:txBody>
      </p:sp>
      <p:sp>
        <p:nvSpPr>
          <p:cNvPr id="111" name="CustomShape 8"/>
          <p:cNvSpPr/>
          <p:nvPr/>
        </p:nvSpPr>
        <p:spPr>
          <a:xfrm>
            <a:off x="3649320" y="5893920"/>
            <a:ext cx="15235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SUPPORTI</a:t>
            </a:r>
            <a:endParaRPr b="0" lang="it-IT" sz="1800" spc="-1" strike="noStrike">
              <a:latin typeface="Arial"/>
            </a:endParaRPr>
          </a:p>
        </p:txBody>
      </p:sp>
      <p:sp>
        <p:nvSpPr>
          <p:cNvPr id="112" name="CustomShape 9"/>
          <p:cNvSpPr/>
          <p:nvPr/>
        </p:nvSpPr>
        <p:spPr>
          <a:xfrm>
            <a:off x="5349240" y="1846080"/>
            <a:ext cx="660960" cy="2106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13" name="CustomShape 10"/>
          <p:cNvSpPr/>
          <p:nvPr/>
        </p:nvSpPr>
        <p:spPr>
          <a:xfrm>
            <a:off x="5349240" y="2674800"/>
            <a:ext cx="660960" cy="2106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14" name="CustomShape 11"/>
          <p:cNvSpPr/>
          <p:nvPr/>
        </p:nvSpPr>
        <p:spPr>
          <a:xfrm>
            <a:off x="5312160" y="4458240"/>
            <a:ext cx="660960" cy="2106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15" name="CustomShape 12"/>
          <p:cNvSpPr/>
          <p:nvPr/>
        </p:nvSpPr>
        <p:spPr>
          <a:xfrm>
            <a:off x="5342400" y="3503520"/>
            <a:ext cx="660960" cy="2106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16" name="CustomShape 13"/>
          <p:cNvSpPr/>
          <p:nvPr/>
        </p:nvSpPr>
        <p:spPr>
          <a:xfrm>
            <a:off x="5312160" y="5264640"/>
            <a:ext cx="660960" cy="2106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17" name="CustomShape 14"/>
          <p:cNvSpPr/>
          <p:nvPr/>
        </p:nvSpPr>
        <p:spPr>
          <a:xfrm>
            <a:off x="5312160" y="5995440"/>
            <a:ext cx="660960" cy="2106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18" name="CustomShape 15"/>
          <p:cNvSpPr/>
          <p:nvPr/>
        </p:nvSpPr>
        <p:spPr>
          <a:xfrm>
            <a:off x="6222600" y="2576520"/>
            <a:ext cx="3553920" cy="36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it-IT" sz="1800" spc="-1" strike="noStrike">
                <a:solidFill>
                  <a:srgbClr val="000000"/>
                </a:solidFill>
                <a:latin typeface="Calibri"/>
              </a:rPr>
              <a:t>Qual è il tempo a disposizione?</a:t>
            </a:r>
            <a:endParaRPr b="0" lang="it-IT" sz="1800" spc="-1" strike="noStrike">
              <a:latin typeface="Arial"/>
            </a:endParaRPr>
          </a:p>
        </p:txBody>
      </p:sp>
      <p:sp>
        <p:nvSpPr>
          <p:cNvPr id="119" name="CustomShape 16"/>
          <p:cNvSpPr/>
          <p:nvPr/>
        </p:nvSpPr>
        <p:spPr>
          <a:xfrm>
            <a:off x="6178680" y="1749240"/>
            <a:ext cx="4987080" cy="36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it-IT" sz="1800" spc="-1" strike="noStrike">
                <a:solidFill>
                  <a:srgbClr val="000000"/>
                </a:solidFill>
                <a:latin typeface="Calibri"/>
              </a:rPr>
              <a:t>Scopo del discorso- Qual è il messaggio? </a:t>
            </a:r>
            <a:endParaRPr b="0" lang="it-IT" sz="1800" spc="-1" strike="noStrike">
              <a:latin typeface="Arial"/>
            </a:endParaRPr>
          </a:p>
        </p:txBody>
      </p:sp>
      <p:sp>
        <p:nvSpPr>
          <p:cNvPr id="120" name="CustomShape 17"/>
          <p:cNvSpPr/>
          <p:nvPr/>
        </p:nvSpPr>
        <p:spPr>
          <a:xfrm>
            <a:off x="6153480" y="3264480"/>
            <a:ext cx="5365080" cy="63900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it-IT" sz="1800" spc="-1" strike="noStrike">
                <a:solidFill>
                  <a:srgbClr val="000000"/>
                </a:solidFill>
                <a:latin typeface="Calibri"/>
              </a:rPr>
              <a:t>Chi è il pubblico? Quanti sono? Quale è il loro livello di istruzione? Quali sono le loro aree di interesse?</a:t>
            </a:r>
            <a:endParaRPr b="0" lang="it-IT" sz="1800" spc="-1" strike="noStrike">
              <a:latin typeface="Arial"/>
            </a:endParaRPr>
          </a:p>
        </p:txBody>
      </p:sp>
      <p:sp>
        <p:nvSpPr>
          <p:cNvPr id="121" name="CustomShape 18"/>
          <p:cNvSpPr/>
          <p:nvPr/>
        </p:nvSpPr>
        <p:spPr>
          <a:xfrm>
            <a:off x="6153480" y="4213080"/>
            <a:ext cx="5249520" cy="63900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it-IT" sz="1800" spc="-1" strike="noStrike">
                <a:solidFill>
                  <a:srgbClr val="000000"/>
                </a:solidFill>
                <a:latin typeface="Calibri"/>
              </a:rPr>
              <a:t>Quale linguaggio verrà utilizzato: formale/informale? Tecnico? </a:t>
            </a:r>
            <a:endParaRPr b="0" lang="it-IT" sz="1800" spc="-1" strike="noStrike">
              <a:latin typeface="Arial"/>
            </a:endParaRPr>
          </a:p>
        </p:txBody>
      </p:sp>
      <p:sp>
        <p:nvSpPr>
          <p:cNvPr id="122" name="CustomShape 19"/>
          <p:cNvSpPr/>
          <p:nvPr/>
        </p:nvSpPr>
        <p:spPr>
          <a:xfrm>
            <a:off x="6230520" y="5047200"/>
            <a:ext cx="4475520" cy="63900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it-IT" sz="1800" spc="-1" strike="noStrike">
                <a:solidFill>
                  <a:srgbClr val="000000"/>
                </a:solidFill>
                <a:latin typeface="Calibri"/>
              </a:rPr>
              <a:t>Quali sono le aspettative del pubblico? -quali sono le loro possibili obiezioni?</a:t>
            </a:r>
            <a:endParaRPr b="0" lang="it-IT" sz="1800" spc="-1" strike="noStrike">
              <a:latin typeface="Arial"/>
            </a:endParaRPr>
          </a:p>
        </p:txBody>
      </p:sp>
      <p:sp>
        <p:nvSpPr>
          <p:cNvPr id="123" name="CustomShape 20"/>
          <p:cNvSpPr/>
          <p:nvPr/>
        </p:nvSpPr>
        <p:spPr>
          <a:xfrm>
            <a:off x="6153480" y="5806800"/>
            <a:ext cx="4822560" cy="63900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it-IT" sz="1800" spc="-1" strike="noStrike">
                <a:solidFill>
                  <a:srgbClr val="000000"/>
                </a:solidFill>
                <a:latin typeface="Calibri"/>
              </a:rPr>
              <a:t>Quali strumenti utilizzerò: fotocopie, slide, filmati, lavagne a fogli mobili, p.c.? </a:t>
            </a:r>
            <a:endParaRPr b="0" lang="it-IT" sz="1800" spc="-1" strike="noStrike">
              <a:latin typeface="Arial"/>
            </a:endParaRPr>
          </a:p>
        </p:txBody>
      </p:sp>
      <p:sp>
        <p:nvSpPr>
          <p:cNvPr id="124" name="CustomShape 21"/>
          <p:cNvSpPr/>
          <p:nvPr/>
        </p:nvSpPr>
        <p:spPr>
          <a:xfrm>
            <a:off x="9397080" y="2719080"/>
            <a:ext cx="379440" cy="360"/>
          </a:xfrm>
          <a:custGeom>
            <a:avLst/>
            <a:gdLst/>
            <a:ahLst/>
            <a:rect l="l" t="t" r="r" b="b"/>
            <a:pathLst>
              <a:path w="21600" h="21600">
                <a:moveTo>
                  <a:pt x="0" y="0"/>
                </a:moveTo>
                <a:lnTo>
                  <a:pt x="21600" y="21600"/>
                </a:lnTo>
              </a:path>
            </a:pathLst>
          </a:custGeom>
          <a:noFill/>
          <a:ln>
            <a:tailEnd len="med" type="triangle" w="med"/>
          </a:ln>
        </p:spPr>
        <p:style>
          <a:lnRef idx="1">
            <a:schemeClr val="accent1"/>
          </a:lnRef>
          <a:fillRef idx="0">
            <a:schemeClr val="accent1"/>
          </a:fillRef>
          <a:effectRef idx="0">
            <a:schemeClr val="accent1"/>
          </a:effectRef>
          <a:fontRef idx="minor"/>
        </p:style>
      </p:sp>
      <p:sp>
        <p:nvSpPr>
          <p:cNvPr id="125" name="CustomShape 22"/>
          <p:cNvSpPr/>
          <p:nvPr/>
        </p:nvSpPr>
        <p:spPr>
          <a:xfrm>
            <a:off x="9966960" y="2544840"/>
            <a:ext cx="1196640" cy="36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it-IT" sz="1800" spc="-1" strike="noStrike">
                <a:solidFill>
                  <a:srgbClr val="000000"/>
                </a:solidFill>
                <a:latin typeface="Calibri"/>
              </a:rPr>
              <a:t>NODI</a:t>
            </a:r>
            <a:endParaRPr b="0" lang="it-IT" sz="18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TextShape 1"/>
          <p:cNvSpPr txBox="1"/>
          <p:nvPr/>
        </p:nvSpPr>
        <p:spPr>
          <a:xfrm>
            <a:off x="838080" y="365040"/>
            <a:ext cx="10515240" cy="1325160"/>
          </a:xfrm>
          <a:prstGeom prst="rect">
            <a:avLst/>
          </a:prstGeom>
          <a:noFill/>
          <a:ln>
            <a:noFill/>
          </a:ln>
        </p:spPr>
        <p:txBody>
          <a:bodyPr anchor="ctr">
            <a:noAutofit/>
          </a:bodyPr>
          <a:p>
            <a:pPr algn="ctr">
              <a:lnSpc>
                <a:spcPct val="90000"/>
              </a:lnSpc>
            </a:pPr>
            <a:r>
              <a:rPr b="1" lang="it-IT" sz="4400" spc="-1" strike="noStrike">
                <a:solidFill>
                  <a:srgbClr val="ff0000"/>
                </a:solidFill>
                <a:latin typeface="Calibri Light"/>
              </a:rPr>
              <a:t>FASE CENTRALE</a:t>
            </a:r>
            <a:r>
              <a:rPr b="0" lang="it-IT" sz="4400" spc="-1" strike="noStrike">
                <a:solidFill>
                  <a:srgbClr val="000000"/>
                </a:solidFill>
                <a:latin typeface="Calibri Light"/>
              </a:rPr>
              <a:t>/SVILUPPO NODI</a:t>
            </a:r>
            <a:endParaRPr b="0" lang="it-IT" sz="4400" spc="-1" strike="noStrike">
              <a:solidFill>
                <a:srgbClr val="000000"/>
              </a:solidFill>
              <a:latin typeface="Calibri"/>
            </a:endParaRPr>
          </a:p>
        </p:txBody>
      </p:sp>
      <p:sp>
        <p:nvSpPr>
          <p:cNvPr id="127" name="TextShape 2"/>
          <p:cNvSpPr txBox="1"/>
          <p:nvPr/>
        </p:nvSpPr>
        <p:spPr>
          <a:xfrm>
            <a:off x="120240" y="1421640"/>
            <a:ext cx="11950920" cy="4770000"/>
          </a:xfrm>
          <a:prstGeom prst="rect">
            <a:avLst/>
          </a:prstGeom>
          <a:noFill/>
          <a:ln>
            <a:noFill/>
          </a:ln>
        </p:spPr>
        <p:txBody>
          <a:bodyPr>
            <a:noAutofit/>
          </a:bodyPr>
          <a:p>
            <a:pPr marL="228600" indent="-228240">
              <a:lnSpc>
                <a:spcPct val="90000"/>
              </a:lnSpc>
              <a:spcBef>
                <a:spcPts val="1001"/>
              </a:spcBef>
              <a:buClr>
                <a:srgbClr val="000000"/>
              </a:buClr>
              <a:buFont typeface="Arial"/>
              <a:buChar char="•"/>
            </a:pPr>
            <a:r>
              <a:rPr b="0" lang="it-IT" sz="2800" spc="-1" strike="noStrike">
                <a:solidFill>
                  <a:srgbClr val="000000"/>
                </a:solidFill>
                <a:latin typeface="Calibri"/>
              </a:rPr>
              <a:t>4 carte rosse: </a:t>
            </a:r>
            <a:endParaRPr b="0" lang="it-IT" sz="2800" spc="-1" strike="noStrike">
              <a:solidFill>
                <a:srgbClr val="000000"/>
              </a:solidFill>
              <a:latin typeface="Calibri"/>
            </a:endParaRPr>
          </a:p>
          <a:p>
            <a:pPr>
              <a:lnSpc>
                <a:spcPct val="90000"/>
              </a:lnSpc>
              <a:spcBef>
                <a:spcPts val="1001"/>
              </a:spcBef>
            </a:pPr>
            <a:endParaRPr b="0" lang="it-IT" sz="2800" spc="-1" strike="noStrike">
              <a:solidFill>
                <a:srgbClr val="000000"/>
              </a:solidFill>
              <a:latin typeface="Calibri"/>
            </a:endParaRPr>
          </a:p>
          <a:p>
            <a:pPr>
              <a:lnSpc>
                <a:spcPct val="90000"/>
              </a:lnSpc>
              <a:spcBef>
                <a:spcPts val="1001"/>
              </a:spcBef>
            </a:pPr>
            <a:endParaRPr b="0" lang="it-IT" sz="2800" spc="-1" strike="noStrike">
              <a:solidFill>
                <a:srgbClr val="000000"/>
              </a:solidFill>
              <a:latin typeface="Calibri"/>
            </a:endParaRPr>
          </a:p>
          <a:p>
            <a:pPr>
              <a:lnSpc>
                <a:spcPct val="90000"/>
              </a:lnSpc>
              <a:spcBef>
                <a:spcPts val="1001"/>
              </a:spcBef>
            </a:pPr>
            <a:endParaRPr b="0" lang="it-IT" sz="2800" spc="-1" strike="noStrike">
              <a:solidFill>
                <a:srgbClr val="000000"/>
              </a:solidFill>
              <a:latin typeface="Calibri"/>
            </a:endParaRPr>
          </a:p>
          <a:p>
            <a:pPr>
              <a:lnSpc>
                <a:spcPct val="90000"/>
              </a:lnSpc>
              <a:spcBef>
                <a:spcPts val="1001"/>
              </a:spcBef>
            </a:pPr>
            <a:endParaRPr b="0" lang="it-IT" sz="2800" spc="-1" strike="noStrike">
              <a:solidFill>
                <a:srgbClr val="000000"/>
              </a:solidFill>
              <a:latin typeface="Calibri"/>
            </a:endParaRPr>
          </a:p>
          <a:p>
            <a:pPr>
              <a:lnSpc>
                <a:spcPct val="90000"/>
              </a:lnSpc>
              <a:spcBef>
                <a:spcPts val="1001"/>
              </a:spcBef>
            </a:pPr>
            <a:r>
              <a:rPr b="0" lang="it-IT" sz="1400" spc="-1" strike="noStrike">
                <a:solidFill>
                  <a:srgbClr val="000000"/>
                </a:solidFill>
                <a:latin typeface="Calibri"/>
              </a:rPr>
              <a:t>= sono gli ARGOMENTI PRINCIPALI/</a:t>
            </a:r>
            <a:endParaRPr b="0" lang="it-IT" sz="1400" spc="-1" strike="noStrike">
              <a:solidFill>
                <a:srgbClr val="000000"/>
              </a:solidFill>
              <a:latin typeface="Calibri"/>
            </a:endParaRPr>
          </a:p>
          <a:p>
            <a:pPr>
              <a:lnSpc>
                <a:spcPct val="90000"/>
              </a:lnSpc>
              <a:spcBef>
                <a:spcPts val="1001"/>
              </a:spcBef>
            </a:pPr>
            <a:r>
              <a:rPr b="0" lang="it-IT" sz="1400" spc="-1" strike="noStrike">
                <a:solidFill>
                  <a:srgbClr val="000000"/>
                </a:solidFill>
                <a:latin typeface="Calibri"/>
              </a:rPr>
              <a:t>ESSENZIALI che voglio trattare-punti </a:t>
            </a:r>
            <a:endParaRPr b="0" lang="it-IT" sz="1400" spc="-1" strike="noStrike">
              <a:solidFill>
                <a:srgbClr val="000000"/>
              </a:solidFill>
              <a:latin typeface="Calibri"/>
            </a:endParaRPr>
          </a:p>
          <a:p>
            <a:pPr>
              <a:lnSpc>
                <a:spcPct val="90000"/>
              </a:lnSpc>
              <a:spcBef>
                <a:spcPts val="1001"/>
              </a:spcBef>
            </a:pPr>
            <a:r>
              <a:rPr b="0" lang="it-IT" sz="1400" spc="-1" strike="noStrike">
                <a:solidFill>
                  <a:srgbClr val="000000"/>
                </a:solidFill>
                <a:latin typeface="Calibri"/>
              </a:rPr>
              <a:t>focali</a:t>
            </a:r>
            <a:endParaRPr b="0" lang="it-IT" sz="1400" spc="-1" strike="noStrike">
              <a:solidFill>
                <a:srgbClr val="000000"/>
              </a:solidFill>
              <a:latin typeface="Calibri"/>
            </a:endParaRPr>
          </a:p>
          <a:p>
            <a:pPr>
              <a:lnSpc>
                <a:spcPct val="90000"/>
              </a:lnSpc>
              <a:spcBef>
                <a:spcPts val="1001"/>
              </a:spcBef>
            </a:pPr>
            <a:endParaRPr b="0" lang="it-IT" sz="1400" spc="-1" strike="noStrike">
              <a:solidFill>
                <a:srgbClr val="000000"/>
              </a:solidFill>
              <a:latin typeface="Calibri"/>
            </a:endParaRPr>
          </a:p>
          <a:p>
            <a:pPr>
              <a:lnSpc>
                <a:spcPct val="90000"/>
              </a:lnSpc>
              <a:spcBef>
                <a:spcPts val="1001"/>
              </a:spcBef>
            </a:pPr>
            <a:endParaRPr b="0" lang="it-IT" sz="1400" spc="-1" strike="noStrike">
              <a:solidFill>
                <a:srgbClr val="000000"/>
              </a:solidFill>
              <a:latin typeface="Calibri"/>
            </a:endParaRPr>
          </a:p>
        </p:txBody>
      </p:sp>
      <p:sp>
        <p:nvSpPr>
          <p:cNvPr id="128" name="CustomShape 3"/>
          <p:cNvSpPr/>
          <p:nvPr/>
        </p:nvSpPr>
        <p:spPr>
          <a:xfrm>
            <a:off x="3575160" y="1762200"/>
            <a:ext cx="1523520" cy="471600"/>
          </a:xfrm>
          <a:prstGeom prst="rect">
            <a:avLst/>
          </a:prstGeom>
          <a:solidFill>
            <a:srgbClr val="ff0000"/>
          </a:solid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FRASI CHIAVE</a:t>
            </a:r>
            <a:endParaRPr b="0" lang="it-IT" sz="1800" spc="-1" strike="noStrike">
              <a:latin typeface="Arial"/>
            </a:endParaRPr>
          </a:p>
        </p:txBody>
      </p:sp>
      <p:sp>
        <p:nvSpPr>
          <p:cNvPr id="129" name="CustomShape 4"/>
          <p:cNvSpPr/>
          <p:nvPr/>
        </p:nvSpPr>
        <p:spPr>
          <a:xfrm>
            <a:off x="3597120" y="2781720"/>
            <a:ext cx="1523520" cy="471600"/>
          </a:xfrm>
          <a:prstGeom prst="rect">
            <a:avLst/>
          </a:prstGeom>
          <a:solidFill>
            <a:srgbClr val="ff0000"/>
          </a:solid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PROVE</a:t>
            </a:r>
            <a:endParaRPr b="0" lang="it-IT" sz="1800" spc="-1" strike="noStrike">
              <a:latin typeface="Arial"/>
            </a:endParaRPr>
          </a:p>
        </p:txBody>
      </p:sp>
      <p:sp>
        <p:nvSpPr>
          <p:cNvPr id="130" name="CustomShape 5"/>
          <p:cNvSpPr/>
          <p:nvPr/>
        </p:nvSpPr>
        <p:spPr>
          <a:xfrm>
            <a:off x="3598200" y="3964320"/>
            <a:ext cx="1523520" cy="471600"/>
          </a:xfrm>
          <a:prstGeom prst="rect">
            <a:avLst/>
          </a:prstGeom>
          <a:solidFill>
            <a:srgbClr val="ff0000"/>
          </a:solid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TRANSIZIONE</a:t>
            </a:r>
            <a:endParaRPr b="0" lang="it-IT" sz="1800" spc="-1" strike="noStrike">
              <a:latin typeface="Arial"/>
            </a:endParaRPr>
          </a:p>
        </p:txBody>
      </p:sp>
      <p:sp>
        <p:nvSpPr>
          <p:cNvPr id="131" name="CustomShape 6"/>
          <p:cNvSpPr/>
          <p:nvPr/>
        </p:nvSpPr>
        <p:spPr>
          <a:xfrm>
            <a:off x="3622680" y="5386320"/>
            <a:ext cx="1523520" cy="507240"/>
          </a:xfrm>
          <a:prstGeom prst="rect">
            <a:avLst/>
          </a:prstGeom>
          <a:solidFill>
            <a:srgbClr val="ff0000"/>
          </a:solid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MODELLO</a:t>
            </a:r>
            <a:endParaRPr b="0" lang="it-IT" sz="1800" spc="-1" strike="noStrike">
              <a:latin typeface="Arial"/>
            </a:endParaRPr>
          </a:p>
        </p:txBody>
      </p:sp>
      <p:sp>
        <p:nvSpPr>
          <p:cNvPr id="132" name="CustomShape 7"/>
          <p:cNvSpPr/>
          <p:nvPr/>
        </p:nvSpPr>
        <p:spPr>
          <a:xfrm>
            <a:off x="5321160" y="2909160"/>
            <a:ext cx="660960" cy="2106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33" name="CustomShape 8"/>
          <p:cNvSpPr/>
          <p:nvPr/>
        </p:nvSpPr>
        <p:spPr>
          <a:xfrm>
            <a:off x="5356440" y="4084920"/>
            <a:ext cx="660960" cy="2106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34" name="CustomShape 9"/>
          <p:cNvSpPr/>
          <p:nvPr/>
        </p:nvSpPr>
        <p:spPr>
          <a:xfrm>
            <a:off x="6725160" y="1846080"/>
            <a:ext cx="2805480" cy="3646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0" lang="it-IT" sz="1800" spc="-1" strike="noStrike">
                <a:solidFill>
                  <a:srgbClr val="000000"/>
                </a:solidFill>
                <a:latin typeface="FuturaStd-Book"/>
              </a:rPr>
              <a:t>                                         </a:t>
            </a:r>
            <a:endParaRPr b="0" lang="it-IT" sz="1800" spc="-1" strike="noStrike">
              <a:latin typeface="Arial"/>
            </a:endParaRPr>
          </a:p>
        </p:txBody>
      </p:sp>
      <p:sp>
        <p:nvSpPr>
          <p:cNvPr id="135" name="CustomShape 10"/>
          <p:cNvSpPr/>
          <p:nvPr/>
        </p:nvSpPr>
        <p:spPr>
          <a:xfrm>
            <a:off x="6017760" y="1723320"/>
            <a:ext cx="6053760" cy="639000"/>
          </a:xfrm>
          <a:prstGeom prst="rect">
            <a:avLst/>
          </a:prstGeom>
          <a:noFill/>
          <a:ln>
            <a:noFill/>
          </a:ln>
        </p:spPr>
        <p:style>
          <a:lnRef idx="0"/>
          <a:fillRef idx="0"/>
          <a:effectRef idx="0"/>
          <a:fontRef idx="minor"/>
        </p:style>
        <p:txBody>
          <a:bodyPr lIns="90000" rIns="90000" tIns="45000" bIns="45000">
            <a:spAutoFit/>
          </a:bodyPr>
          <a:p>
            <a:pPr algn="just">
              <a:lnSpc>
                <a:spcPct val="100000"/>
              </a:lnSpc>
            </a:pPr>
            <a:r>
              <a:rPr b="0" lang="it-IT" sz="1800" spc="-1" strike="noStrike">
                <a:solidFill>
                  <a:srgbClr val="000000"/>
                </a:solidFill>
                <a:latin typeface="Calibri"/>
              </a:rPr>
              <a:t>frase con la quale voglio esprimere/sintetizzare/rappresentare  il  mio argomento/nodo (concetto preciso)</a:t>
            </a:r>
            <a:endParaRPr b="0" lang="it-IT" sz="1800" spc="-1" strike="noStrike">
              <a:latin typeface="Arial"/>
            </a:endParaRPr>
          </a:p>
        </p:txBody>
      </p:sp>
      <p:sp>
        <p:nvSpPr>
          <p:cNvPr id="136" name="CustomShape 11"/>
          <p:cNvSpPr/>
          <p:nvPr/>
        </p:nvSpPr>
        <p:spPr>
          <a:xfrm>
            <a:off x="6017760" y="2747160"/>
            <a:ext cx="5587560" cy="63828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it-IT" sz="1800" spc="-1" strike="noStrike">
                <a:solidFill>
                  <a:srgbClr val="000000"/>
                </a:solidFill>
                <a:latin typeface="Calibri"/>
              </a:rPr>
              <a:t> </a:t>
            </a:r>
            <a:r>
              <a:rPr b="0" lang="it-IT" sz="1800" spc="-1" strike="noStrike">
                <a:solidFill>
                  <a:srgbClr val="000000"/>
                </a:solidFill>
                <a:latin typeface="Calibri"/>
              </a:rPr>
              <a:t>Elementi, fatti a conferma della mia frase chiave                                </a:t>
            </a:r>
            <a:endParaRPr b="0" lang="it-IT" sz="1800" spc="-1" strike="noStrike">
              <a:latin typeface="Arial"/>
            </a:endParaRPr>
          </a:p>
        </p:txBody>
      </p:sp>
      <p:sp>
        <p:nvSpPr>
          <p:cNvPr id="137" name="CustomShape 12"/>
          <p:cNvSpPr/>
          <p:nvPr/>
        </p:nvSpPr>
        <p:spPr>
          <a:xfrm>
            <a:off x="6107040" y="3997080"/>
            <a:ext cx="5653440" cy="63900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it-IT" sz="1800" spc="-1" strike="noStrike">
                <a:solidFill>
                  <a:srgbClr val="000000"/>
                </a:solidFill>
                <a:latin typeface="Calibri"/>
              </a:rPr>
              <a:t>Collegamento tra un nodo e l’altro, cioè tra un argomento e quello successivo </a:t>
            </a:r>
            <a:endParaRPr b="0" lang="it-IT" sz="1800" spc="-1" strike="noStrike">
              <a:latin typeface="Arial"/>
            </a:endParaRPr>
          </a:p>
        </p:txBody>
      </p:sp>
      <p:sp>
        <p:nvSpPr>
          <p:cNvPr id="138" name="CustomShape 13"/>
          <p:cNvSpPr/>
          <p:nvPr/>
        </p:nvSpPr>
        <p:spPr>
          <a:xfrm>
            <a:off x="542520" y="2777400"/>
            <a:ext cx="1523520" cy="558360"/>
          </a:xfrm>
          <a:prstGeom prst="rect">
            <a:avLst/>
          </a:prstGeom>
          <a:solidFill>
            <a:srgbClr val="ff0000"/>
          </a:solid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NODO </a:t>
            </a:r>
            <a:endParaRPr b="0" lang="it-IT" sz="1800" spc="-1" strike="noStrike">
              <a:latin typeface="Arial"/>
            </a:endParaRPr>
          </a:p>
        </p:txBody>
      </p:sp>
      <p:sp>
        <p:nvSpPr>
          <p:cNvPr id="139" name="CustomShape 14"/>
          <p:cNvSpPr/>
          <p:nvPr/>
        </p:nvSpPr>
        <p:spPr>
          <a:xfrm>
            <a:off x="5299920" y="1881000"/>
            <a:ext cx="660960" cy="2106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40" name="CustomShape 15"/>
          <p:cNvSpPr/>
          <p:nvPr/>
        </p:nvSpPr>
        <p:spPr>
          <a:xfrm>
            <a:off x="2346480" y="2080800"/>
            <a:ext cx="1128960" cy="2078280"/>
          </a:xfrm>
          <a:prstGeom prst="leftBrace">
            <a:avLst>
              <a:gd name="adj1" fmla="val 8333"/>
              <a:gd name="adj2" fmla="val 51023"/>
            </a:avLst>
          </a:prstGeom>
          <a:noFill/>
          <a:ln/>
        </p:spPr>
        <p:style>
          <a:lnRef idx="1">
            <a:schemeClr val="accent1"/>
          </a:lnRef>
          <a:fillRef idx="0">
            <a:schemeClr val="accent1"/>
          </a:fillRef>
          <a:effectRef idx="0">
            <a:schemeClr val="accent1"/>
          </a:effectRef>
          <a:fontRef idx="minor"/>
        </p:style>
      </p:sp>
      <p:sp>
        <p:nvSpPr>
          <p:cNvPr id="141" name="CustomShape 16"/>
          <p:cNvSpPr/>
          <p:nvPr/>
        </p:nvSpPr>
        <p:spPr>
          <a:xfrm>
            <a:off x="4132800" y="4588200"/>
            <a:ext cx="503640" cy="645840"/>
          </a:xfrm>
          <a:prstGeom prst="down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42" name="CustomShape 17"/>
          <p:cNvSpPr/>
          <p:nvPr/>
        </p:nvSpPr>
        <p:spPr>
          <a:xfrm>
            <a:off x="4252320" y="2438280"/>
            <a:ext cx="210600" cy="199080"/>
          </a:xfrm>
          <a:prstGeom prst="mathPlus">
            <a:avLst>
              <a:gd name="adj1" fmla="val 23520"/>
            </a:avLst>
          </a:prstGeom>
          <a:ln/>
        </p:spPr>
        <p:style>
          <a:lnRef idx="2">
            <a:schemeClr val="accent1">
              <a:shade val="50000"/>
            </a:schemeClr>
          </a:lnRef>
          <a:fillRef idx="1">
            <a:schemeClr val="accent1"/>
          </a:fillRef>
          <a:effectRef idx="0">
            <a:schemeClr val="accent1"/>
          </a:effectRef>
          <a:fontRef idx="minor"/>
        </p:style>
      </p:sp>
      <p:sp>
        <p:nvSpPr>
          <p:cNvPr id="143" name="CustomShape 18"/>
          <p:cNvSpPr/>
          <p:nvPr/>
        </p:nvSpPr>
        <p:spPr>
          <a:xfrm>
            <a:off x="4278960" y="3408120"/>
            <a:ext cx="210600" cy="199080"/>
          </a:xfrm>
          <a:prstGeom prst="mathPlus">
            <a:avLst>
              <a:gd name="adj1" fmla="val 23520"/>
            </a:avLst>
          </a:prstGeom>
          <a:ln/>
        </p:spPr>
        <p:style>
          <a:lnRef idx="2">
            <a:schemeClr val="accent1">
              <a:shade val="50000"/>
            </a:schemeClr>
          </a:lnRef>
          <a:fillRef idx="1">
            <a:schemeClr val="accent1"/>
          </a:fillRef>
          <a:effectRef idx="0">
            <a:schemeClr val="accent1"/>
          </a:effectRef>
          <a:fontRef idx="minor"/>
        </p:style>
      </p:sp>
      <p:sp>
        <p:nvSpPr>
          <p:cNvPr id="144" name="CustomShape 19"/>
          <p:cNvSpPr/>
          <p:nvPr/>
        </p:nvSpPr>
        <p:spPr>
          <a:xfrm>
            <a:off x="5496840" y="5579640"/>
            <a:ext cx="660960" cy="2106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45" name="CustomShape 20"/>
          <p:cNvSpPr/>
          <p:nvPr/>
        </p:nvSpPr>
        <p:spPr>
          <a:xfrm>
            <a:off x="6441480" y="5436720"/>
            <a:ext cx="5664240" cy="82044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it-IT" sz="1600" spc="-1" strike="noStrike">
                <a:solidFill>
                  <a:srgbClr val="000000"/>
                </a:solidFill>
                <a:latin typeface="Calibri"/>
              </a:rPr>
              <a:t>Ci aiuta a collegare i nodi, a passare da un argomento all’altro.</a:t>
            </a:r>
            <a:endParaRPr b="0" lang="it-IT" sz="1600" spc="-1" strike="noStrike">
              <a:latin typeface="Arial"/>
            </a:endParaRPr>
          </a:p>
          <a:p>
            <a:pPr>
              <a:lnSpc>
                <a:spcPct val="100000"/>
              </a:lnSpc>
            </a:pPr>
            <a:r>
              <a:rPr b="0" lang="it-IT" sz="1600" spc="-1" strike="noStrike">
                <a:solidFill>
                  <a:srgbClr val="000000"/>
                </a:solidFill>
                <a:latin typeface="Calibri"/>
              </a:rPr>
              <a:t>Si possono combinare anche due o più modelli                                 </a:t>
            </a:r>
            <a:endParaRPr b="0" lang="it-IT" sz="1600" spc="-1" strike="noStrike">
              <a:latin typeface="Arial"/>
            </a:endParaRPr>
          </a:p>
          <a:p>
            <a:pPr>
              <a:lnSpc>
                <a:spcPct val="100000"/>
              </a:lnSpc>
            </a:pPr>
            <a:endParaRPr b="0" lang="it-IT" sz="16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 name="TextShape 1"/>
          <p:cNvSpPr txBox="1"/>
          <p:nvPr/>
        </p:nvSpPr>
        <p:spPr>
          <a:xfrm>
            <a:off x="421200" y="259560"/>
            <a:ext cx="10932480" cy="546480"/>
          </a:xfrm>
          <a:prstGeom prst="rect">
            <a:avLst/>
          </a:prstGeom>
          <a:noFill/>
          <a:ln>
            <a:noFill/>
          </a:ln>
        </p:spPr>
        <p:txBody>
          <a:bodyPr anchor="ctr">
            <a:noAutofit/>
          </a:bodyPr>
          <a:p>
            <a:pPr algn="ctr">
              <a:lnSpc>
                <a:spcPct val="90000"/>
              </a:lnSpc>
            </a:pPr>
            <a:r>
              <a:rPr b="1" lang="it-IT" sz="3600" spc="-1" strike="noStrike">
                <a:solidFill>
                  <a:srgbClr val="ff0000"/>
                </a:solidFill>
                <a:latin typeface="Calibri Light"/>
              </a:rPr>
              <a:t>CARTA MODELLO</a:t>
            </a:r>
            <a:endParaRPr b="0" lang="it-IT" sz="3600" spc="-1" strike="noStrike">
              <a:solidFill>
                <a:srgbClr val="000000"/>
              </a:solidFill>
              <a:latin typeface="Calibri"/>
            </a:endParaRPr>
          </a:p>
        </p:txBody>
      </p:sp>
      <p:sp>
        <p:nvSpPr>
          <p:cNvPr id="147" name="TextShape 2"/>
          <p:cNvSpPr txBox="1"/>
          <p:nvPr/>
        </p:nvSpPr>
        <p:spPr>
          <a:xfrm>
            <a:off x="2160" y="838440"/>
            <a:ext cx="11770560" cy="5634360"/>
          </a:xfrm>
          <a:prstGeom prst="rect">
            <a:avLst/>
          </a:prstGeom>
          <a:noFill/>
          <a:ln>
            <a:noFill/>
          </a:ln>
        </p:spPr>
        <p:txBody>
          <a:bodyPr>
            <a:spAutoFit/>
          </a:bodyPr>
          <a:p>
            <a:pPr marL="228600" indent="-228240" algn="ctr">
              <a:lnSpc>
                <a:spcPct val="90000"/>
              </a:lnSpc>
              <a:spcBef>
                <a:spcPts val="1001"/>
              </a:spcBef>
              <a:buClr>
                <a:srgbClr val="ff0000"/>
              </a:buClr>
              <a:buFont typeface="Arial"/>
              <a:buChar char="•"/>
            </a:pPr>
            <a:r>
              <a:rPr b="0" lang="it-IT" sz="1800" spc="-1" strike="noStrike">
                <a:solidFill>
                  <a:srgbClr val="ff0000"/>
                </a:solidFill>
                <a:latin typeface="FuturaStd-Book"/>
              </a:rPr>
              <a:t> </a:t>
            </a:r>
            <a:r>
              <a:rPr b="1" lang="it-IT" sz="1800" spc="-1" strike="noStrike">
                <a:solidFill>
                  <a:srgbClr val="ff0000"/>
                </a:solidFill>
                <a:latin typeface="FuturaStd-Book"/>
              </a:rPr>
              <a:t>Modelli base:</a:t>
            </a:r>
            <a:endParaRPr b="0" lang="it-IT" sz="1800" spc="-1" strike="noStrike">
              <a:solidFill>
                <a:srgbClr val="000000"/>
              </a:solidFill>
              <a:latin typeface="Calibri"/>
            </a:endParaRPr>
          </a:p>
          <a:p>
            <a:pPr>
              <a:lnSpc>
                <a:spcPct val="90000"/>
              </a:lnSpc>
              <a:spcBef>
                <a:spcPts val="1001"/>
              </a:spcBef>
            </a:pPr>
            <a:r>
              <a:rPr b="0" lang="it-IT" sz="1800" spc="-1" strike="noStrike">
                <a:solidFill>
                  <a:srgbClr val="000000"/>
                </a:solidFill>
                <a:latin typeface="FuturaStd-Book"/>
              </a:rPr>
              <a:t>- </a:t>
            </a:r>
            <a:r>
              <a:rPr b="1" lang="it-IT" sz="1800" spc="-1" strike="noStrike">
                <a:solidFill>
                  <a:srgbClr val="000000"/>
                </a:solidFill>
                <a:latin typeface="Calibri"/>
              </a:rPr>
              <a:t>Cronologico</a:t>
            </a:r>
            <a:r>
              <a:rPr b="0" lang="it-IT" sz="1800" spc="-1" strike="noStrike">
                <a:solidFill>
                  <a:srgbClr val="000000"/>
                </a:solidFill>
                <a:latin typeface="Calibri"/>
              </a:rPr>
              <a:t>: si segue il trascorre del tempo (dal più recente al meno o al contrario);</a:t>
            </a:r>
            <a:endParaRPr b="0" lang="it-IT" sz="1800" spc="-1" strike="noStrike">
              <a:solidFill>
                <a:srgbClr val="000000"/>
              </a:solidFill>
              <a:latin typeface="Calibri"/>
            </a:endParaRPr>
          </a:p>
          <a:p>
            <a:pPr>
              <a:lnSpc>
                <a:spcPct val="90000"/>
              </a:lnSpc>
              <a:spcBef>
                <a:spcPts val="1001"/>
              </a:spcBef>
            </a:pPr>
            <a:r>
              <a:rPr b="0" lang="it-IT" sz="1800" spc="-1" strike="noStrike">
                <a:solidFill>
                  <a:srgbClr val="000000"/>
                </a:solidFill>
                <a:latin typeface="Calibri"/>
              </a:rPr>
              <a:t>- </a:t>
            </a:r>
            <a:r>
              <a:rPr b="1" lang="it-IT" sz="1800" spc="-1" strike="noStrike">
                <a:solidFill>
                  <a:srgbClr val="000000"/>
                </a:solidFill>
                <a:latin typeface="Calibri"/>
              </a:rPr>
              <a:t>Spaziale: </a:t>
            </a:r>
            <a:r>
              <a:rPr b="0" lang="it-IT" sz="1800" spc="-1" strike="noStrike">
                <a:solidFill>
                  <a:srgbClr val="000000"/>
                </a:solidFill>
                <a:latin typeface="Calibri"/>
              </a:rPr>
              <a:t>secondo l’ordine geografico degli eventi (logica vicinanza /lontananza);</a:t>
            </a:r>
            <a:endParaRPr b="0" lang="it-IT" sz="1800" spc="-1" strike="noStrike">
              <a:solidFill>
                <a:srgbClr val="000000"/>
              </a:solidFill>
              <a:latin typeface="Calibri"/>
            </a:endParaRPr>
          </a:p>
          <a:p>
            <a:pPr>
              <a:lnSpc>
                <a:spcPct val="90000"/>
              </a:lnSpc>
              <a:spcBef>
                <a:spcPts val="1001"/>
              </a:spcBef>
            </a:pPr>
            <a:r>
              <a:rPr b="0" lang="it-IT" sz="1800" spc="-1" strike="noStrike">
                <a:solidFill>
                  <a:srgbClr val="000000"/>
                </a:solidFill>
                <a:latin typeface="Calibri"/>
              </a:rPr>
              <a:t>- </a:t>
            </a:r>
            <a:r>
              <a:rPr b="1" lang="it-IT" sz="1800" spc="-1" strike="noStrike">
                <a:solidFill>
                  <a:srgbClr val="000000"/>
                </a:solidFill>
                <a:latin typeface="Calibri"/>
              </a:rPr>
              <a:t>Causa-effetto: </a:t>
            </a:r>
            <a:r>
              <a:rPr b="0" lang="it-IT" sz="1800" spc="-1" strike="noStrike">
                <a:solidFill>
                  <a:srgbClr val="000000"/>
                </a:solidFill>
                <a:latin typeface="Calibri"/>
              </a:rPr>
              <a:t>criterio della casualità (se faremo questo, si verificherà….);</a:t>
            </a:r>
            <a:endParaRPr b="0" lang="it-IT" sz="1800" spc="-1" strike="noStrike">
              <a:solidFill>
                <a:srgbClr val="000000"/>
              </a:solidFill>
              <a:latin typeface="Calibri"/>
            </a:endParaRPr>
          </a:p>
          <a:p>
            <a:pPr>
              <a:lnSpc>
                <a:spcPct val="90000"/>
              </a:lnSpc>
              <a:spcBef>
                <a:spcPts val="1001"/>
              </a:spcBef>
            </a:pPr>
            <a:r>
              <a:rPr b="0" lang="it-IT" sz="1800" spc="-1" strike="noStrike">
                <a:solidFill>
                  <a:srgbClr val="000000"/>
                </a:solidFill>
                <a:latin typeface="Calibri"/>
              </a:rPr>
              <a:t>- </a:t>
            </a:r>
            <a:r>
              <a:rPr b="1" lang="it-IT" sz="1800" spc="-1" strike="noStrike">
                <a:solidFill>
                  <a:srgbClr val="000000"/>
                </a:solidFill>
                <a:latin typeface="Calibri"/>
              </a:rPr>
              <a:t>Problema –soluzione: </a:t>
            </a:r>
            <a:r>
              <a:rPr b="0" lang="it-IT" sz="1800" spc="-1" strike="noStrike">
                <a:solidFill>
                  <a:srgbClr val="000000"/>
                </a:solidFill>
                <a:latin typeface="Calibri"/>
              </a:rPr>
              <a:t>viene presentato il problema/o più problemi e subito dopo la soluzione:</a:t>
            </a:r>
            <a:endParaRPr b="0" lang="it-IT" sz="1800" spc="-1" strike="noStrike">
              <a:solidFill>
                <a:srgbClr val="000000"/>
              </a:solidFill>
              <a:latin typeface="Calibri"/>
            </a:endParaRPr>
          </a:p>
          <a:p>
            <a:pPr>
              <a:lnSpc>
                <a:spcPct val="90000"/>
              </a:lnSpc>
              <a:spcBef>
                <a:spcPts val="1001"/>
              </a:spcBef>
            </a:pPr>
            <a:endParaRPr b="0" lang="it-IT" sz="1800" spc="-1" strike="noStrike">
              <a:solidFill>
                <a:srgbClr val="000000"/>
              </a:solidFill>
              <a:latin typeface="Calibri"/>
            </a:endParaRPr>
          </a:p>
          <a:p>
            <a:pPr marL="228600" indent="-228240" algn="ctr">
              <a:lnSpc>
                <a:spcPct val="90000"/>
              </a:lnSpc>
              <a:spcBef>
                <a:spcPts val="1001"/>
              </a:spcBef>
              <a:buClr>
                <a:srgbClr val="ff0000"/>
              </a:buClr>
              <a:buFont typeface="Arial"/>
              <a:buChar char="•"/>
            </a:pPr>
            <a:r>
              <a:rPr b="1" lang="it-IT" sz="1800" spc="-1" strike="noStrike">
                <a:solidFill>
                  <a:srgbClr val="ff0000"/>
                </a:solidFill>
                <a:latin typeface="FuturaStd-Book"/>
              </a:rPr>
              <a:t>Modelli creativi:</a:t>
            </a:r>
            <a:endParaRPr b="0" lang="it-IT" sz="1800" spc="-1" strike="noStrike">
              <a:solidFill>
                <a:srgbClr val="000000"/>
              </a:solidFill>
              <a:latin typeface="Calibri"/>
            </a:endParaRPr>
          </a:p>
          <a:p>
            <a:pPr marL="228600" indent="-228240">
              <a:lnSpc>
                <a:spcPct val="90000"/>
              </a:lnSpc>
              <a:spcBef>
                <a:spcPts val="1001"/>
              </a:spcBef>
              <a:buClr>
                <a:srgbClr val="000000"/>
              </a:buClr>
              <a:buFont typeface="Arial"/>
              <a:buChar char="-"/>
            </a:pPr>
            <a:r>
              <a:rPr b="1" lang="it-IT" sz="1800" spc="-1" strike="noStrike">
                <a:solidFill>
                  <a:srgbClr val="000000"/>
                </a:solidFill>
                <a:latin typeface="Calibri"/>
              </a:rPr>
              <a:t>Metafora: </a:t>
            </a:r>
            <a:r>
              <a:rPr b="0" lang="it-IT" sz="1800" spc="-1" strike="noStrike">
                <a:solidFill>
                  <a:srgbClr val="000000"/>
                </a:solidFill>
                <a:latin typeface="Calibri"/>
              </a:rPr>
              <a:t>si costruisce tutto l’intervento intorno ad una metafora/figura retorica. Si effettua un parallelismo/similitudine; </a:t>
            </a:r>
            <a:endParaRPr b="0" lang="it-IT" sz="1800" spc="-1" strike="noStrike">
              <a:solidFill>
                <a:srgbClr val="000000"/>
              </a:solidFill>
              <a:latin typeface="Calibri"/>
            </a:endParaRPr>
          </a:p>
          <a:p>
            <a:pPr marL="228600" indent="-228240">
              <a:lnSpc>
                <a:spcPct val="90000"/>
              </a:lnSpc>
              <a:spcBef>
                <a:spcPts val="1001"/>
              </a:spcBef>
              <a:buClr>
                <a:srgbClr val="000000"/>
              </a:buClr>
              <a:buFont typeface="Arial"/>
              <a:buChar char="-"/>
            </a:pPr>
            <a:r>
              <a:rPr b="1" lang="it-IT" sz="1800" spc="-1" strike="noStrike">
                <a:solidFill>
                  <a:srgbClr val="000000"/>
                </a:solidFill>
                <a:latin typeface="Calibri"/>
              </a:rPr>
              <a:t>Eroico: </a:t>
            </a:r>
            <a:r>
              <a:rPr b="0" lang="it-IT" sz="1800" spc="-1" strike="noStrike">
                <a:solidFill>
                  <a:srgbClr val="000000"/>
                </a:solidFill>
                <a:latin typeface="Calibri"/>
              </a:rPr>
              <a:t>si enfatizzano i successi o i fallimenti ottenuti;</a:t>
            </a:r>
            <a:endParaRPr b="0" lang="it-IT" sz="1800" spc="-1" strike="noStrike">
              <a:solidFill>
                <a:srgbClr val="000000"/>
              </a:solidFill>
              <a:latin typeface="Calibri"/>
            </a:endParaRPr>
          </a:p>
          <a:p>
            <a:pPr marL="228600" indent="-228240">
              <a:lnSpc>
                <a:spcPct val="90000"/>
              </a:lnSpc>
              <a:spcBef>
                <a:spcPts val="1001"/>
              </a:spcBef>
              <a:buClr>
                <a:srgbClr val="000000"/>
              </a:buClr>
              <a:buFont typeface="Arial"/>
              <a:buChar char="-"/>
            </a:pPr>
            <a:r>
              <a:rPr b="1" lang="it-IT" sz="1800" spc="-1" strike="noStrike">
                <a:solidFill>
                  <a:srgbClr val="000000"/>
                </a:solidFill>
                <a:latin typeface="Calibri"/>
              </a:rPr>
              <a:t>Elenco:</a:t>
            </a:r>
            <a:r>
              <a:rPr b="0" lang="it-IT" sz="1800" spc="-1" strike="noStrike">
                <a:solidFill>
                  <a:srgbClr val="000000"/>
                </a:solidFill>
                <a:latin typeface="Calibri"/>
              </a:rPr>
              <a:t> esporre/enumerare come se fosse un vero e proprio elenco gli argomenti a sostegno del mio concetto chiave;</a:t>
            </a:r>
            <a:endParaRPr b="0" lang="it-IT" sz="1800" spc="-1" strike="noStrike">
              <a:solidFill>
                <a:srgbClr val="000000"/>
              </a:solidFill>
              <a:latin typeface="Calibri"/>
            </a:endParaRPr>
          </a:p>
          <a:p>
            <a:pPr>
              <a:lnSpc>
                <a:spcPct val="90000"/>
              </a:lnSpc>
              <a:spcBef>
                <a:spcPts val="1001"/>
              </a:spcBef>
            </a:pPr>
            <a:r>
              <a:rPr b="0" lang="it-IT" sz="1800" spc="-1" strike="noStrike">
                <a:solidFill>
                  <a:srgbClr val="000000"/>
                </a:solidFill>
                <a:latin typeface="Calibri"/>
              </a:rPr>
              <a:t>-  </a:t>
            </a:r>
            <a:r>
              <a:rPr b="1" lang="it-IT" sz="1800" spc="-1" strike="noStrike">
                <a:solidFill>
                  <a:srgbClr val="000000"/>
                </a:solidFill>
                <a:latin typeface="Calibri"/>
              </a:rPr>
              <a:t>Tormentone: </a:t>
            </a:r>
            <a:r>
              <a:rPr b="0" lang="it-IT" sz="1800" spc="-1" strike="noStrike">
                <a:solidFill>
                  <a:srgbClr val="000000"/>
                </a:solidFill>
                <a:latin typeface="Calibri"/>
              </a:rPr>
              <a:t>si basa sulla ripetizione sistematica di una frase/slogan/ritornello;</a:t>
            </a:r>
            <a:endParaRPr b="0" lang="it-IT" sz="1800" spc="-1" strike="noStrike">
              <a:solidFill>
                <a:srgbClr val="000000"/>
              </a:solidFill>
              <a:latin typeface="Calibri"/>
            </a:endParaRPr>
          </a:p>
          <a:p>
            <a:pPr marL="228600" indent="-228240">
              <a:lnSpc>
                <a:spcPct val="90000"/>
              </a:lnSpc>
              <a:spcBef>
                <a:spcPts val="1001"/>
              </a:spcBef>
              <a:buClr>
                <a:srgbClr val="000000"/>
              </a:buClr>
              <a:buFont typeface="Arial"/>
              <a:buChar char="-"/>
            </a:pPr>
            <a:r>
              <a:rPr b="1" lang="it-IT" sz="1800" spc="-1" strike="noStrike">
                <a:solidFill>
                  <a:srgbClr val="000000"/>
                </a:solidFill>
                <a:latin typeface="Calibri"/>
              </a:rPr>
              <a:t>Ironico:</a:t>
            </a:r>
            <a:r>
              <a:rPr b="0" lang="it-IT" sz="1800" spc="-1" strike="noStrike">
                <a:solidFill>
                  <a:srgbClr val="000000"/>
                </a:solidFill>
                <a:latin typeface="Calibri"/>
              </a:rPr>
              <a:t> si sviluppa tutto l’intervento dicendo il contrario di quello che si intende, con bugie, riferimenti palesemente ironici e divertenti, ma poi si portano le prove che sostengono l’esatto contrario;</a:t>
            </a:r>
            <a:endParaRPr b="0" lang="it-IT" sz="1800" spc="-1" strike="noStrike">
              <a:solidFill>
                <a:srgbClr val="000000"/>
              </a:solidFill>
              <a:latin typeface="Calibri"/>
            </a:endParaRPr>
          </a:p>
          <a:p>
            <a:pPr marL="228600" indent="-228240">
              <a:lnSpc>
                <a:spcPct val="90000"/>
              </a:lnSpc>
              <a:spcBef>
                <a:spcPts val="1001"/>
              </a:spcBef>
              <a:buClr>
                <a:srgbClr val="000000"/>
              </a:buClr>
              <a:buFont typeface="Arial"/>
              <a:buChar char="-"/>
            </a:pPr>
            <a:r>
              <a:rPr b="1" lang="it-IT" sz="1800" spc="-1" strike="noStrike">
                <a:solidFill>
                  <a:srgbClr val="000000"/>
                </a:solidFill>
                <a:latin typeface="Calibri"/>
              </a:rPr>
              <a:t>Twist: </a:t>
            </a:r>
            <a:r>
              <a:rPr b="0" lang="it-IT" sz="1800" spc="-1" strike="noStrike">
                <a:solidFill>
                  <a:srgbClr val="000000"/>
                </a:solidFill>
                <a:latin typeface="Calibri"/>
              </a:rPr>
              <a:t>si basa sulle figure retoriche di capovolgimento, per tutto l’intervento si sostengono le tesi contrarie come nel modello ironico,  ma solo nel momento finale della conclusione si dirà la verità. (c.d. finale a sorpresa)</a:t>
            </a:r>
            <a:endParaRPr b="0" lang="it-IT" sz="1800" spc="-1" strike="noStrike">
              <a:solidFill>
                <a:srgbClr val="000000"/>
              </a:solidFill>
              <a:latin typeface="Calibri"/>
            </a:endParaRPr>
          </a:p>
          <a:p>
            <a:pPr>
              <a:lnSpc>
                <a:spcPct val="90000"/>
              </a:lnSpc>
              <a:spcBef>
                <a:spcPts val="1001"/>
              </a:spcBef>
            </a:pPr>
            <a:endParaRPr b="0" lang="it-IT" sz="1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CustomShape 1"/>
          <p:cNvSpPr/>
          <p:nvPr/>
        </p:nvSpPr>
        <p:spPr>
          <a:xfrm>
            <a:off x="2271240" y="2840400"/>
            <a:ext cx="15235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000000"/>
                </a:solidFill>
                <a:latin typeface="Calibri"/>
              </a:rPr>
              <a:t>INCURIOSIRE</a:t>
            </a:r>
            <a:endParaRPr b="0" lang="it-IT" sz="1800" spc="-1" strike="noStrike">
              <a:latin typeface="Arial"/>
            </a:endParaRPr>
          </a:p>
        </p:txBody>
      </p:sp>
      <p:sp>
        <p:nvSpPr>
          <p:cNvPr id="149" name="CustomShape 2"/>
          <p:cNvSpPr/>
          <p:nvPr/>
        </p:nvSpPr>
        <p:spPr>
          <a:xfrm>
            <a:off x="4598280" y="2811960"/>
            <a:ext cx="15235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000000"/>
                </a:solidFill>
                <a:latin typeface="Calibri"/>
              </a:rPr>
              <a:t>INTRODURRE</a:t>
            </a:r>
            <a:endParaRPr b="0" lang="it-IT" sz="1800" spc="-1" strike="noStrike">
              <a:latin typeface="Arial"/>
            </a:endParaRPr>
          </a:p>
        </p:txBody>
      </p:sp>
      <p:sp>
        <p:nvSpPr>
          <p:cNvPr id="150" name="CustomShape 3"/>
          <p:cNvSpPr/>
          <p:nvPr/>
        </p:nvSpPr>
        <p:spPr>
          <a:xfrm>
            <a:off x="6807960" y="1386000"/>
            <a:ext cx="144504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000000"/>
                </a:solidFill>
                <a:latin typeface="Calibri"/>
              </a:rPr>
              <a:t>NODO 1</a:t>
            </a:r>
            <a:endParaRPr b="0" lang="it-IT" sz="1800" spc="-1" strike="noStrike">
              <a:latin typeface="Arial"/>
            </a:endParaRPr>
          </a:p>
        </p:txBody>
      </p:sp>
      <p:sp>
        <p:nvSpPr>
          <p:cNvPr id="151" name="CustomShape 4"/>
          <p:cNvSpPr/>
          <p:nvPr/>
        </p:nvSpPr>
        <p:spPr>
          <a:xfrm>
            <a:off x="6807960" y="2165760"/>
            <a:ext cx="148896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NODO 2</a:t>
            </a:r>
            <a:endParaRPr b="0" lang="it-IT" sz="1800" spc="-1" strike="noStrike">
              <a:latin typeface="Arial"/>
            </a:endParaRPr>
          </a:p>
        </p:txBody>
      </p:sp>
      <p:sp>
        <p:nvSpPr>
          <p:cNvPr id="152" name="CustomShape 5"/>
          <p:cNvSpPr/>
          <p:nvPr/>
        </p:nvSpPr>
        <p:spPr>
          <a:xfrm>
            <a:off x="6784200" y="3645720"/>
            <a:ext cx="15235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NODO 4</a:t>
            </a:r>
            <a:endParaRPr b="0" lang="it-IT" sz="1800" spc="-1" strike="noStrike">
              <a:latin typeface="Arial"/>
            </a:endParaRPr>
          </a:p>
        </p:txBody>
      </p:sp>
      <p:sp>
        <p:nvSpPr>
          <p:cNvPr id="153" name="CustomShape 6"/>
          <p:cNvSpPr/>
          <p:nvPr/>
        </p:nvSpPr>
        <p:spPr>
          <a:xfrm>
            <a:off x="6768720" y="2954520"/>
            <a:ext cx="15235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NODO 3</a:t>
            </a:r>
            <a:endParaRPr b="0" lang="it-IT" sz="1800" spc="-1" strike="noStrike">
              <a:latin typeface="Arial"/>
            </a:endParaRPr>
          </a:p>
        </p:txBody>
      </p:sp>
      <p:sp>
        <p:nvSpPr>
          <p:cNvPr id="154" name="CustomShape 7"/>
          <p:cNvSpPr/>
          <p:nvPr/>
        </p:nvSpPr>
        <p:spPr>
          <a:xfrm>
            <a:off x="6784200" y="4373640"/>
            <a:ext cx="15235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0" lang="it-IT" sz="1800" spc="-1" strike="noStrike">
                <a:solidFill>
                  <a:srgbClr val="000000"/>
                </a:solidFill>
                <a:latin typeface="Calibri"/>
              </a:rPr>
              <a:t>NODO 5</a:t>
            </a:r>
            <a:endParaRPr b="0" lang="it-IT" sz="1800" spc="-1" strike="noStrike">
              <a:latin typeface="Arial"/>
            </a:endParaRPr>
          </a:p>
        </p:txBody>
      </p:sp>
      <p:sp>
        <p:nvSpPr>
          <p:cNvPr id="155" name="CustomShape 8"/>
          <p:cNvSpPr/>
          <p:nvPr/>
        </p:nvSpPr>
        <p:spPr>
          <a:xfrm>
            <a:off x="10391040" y="2898000"/>
            <a:ext cx="1655280" cy="47196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000000"/>
                </a:solidFill>
                <a:latin typeface="Calibri"/>
              </a:rPr>
              <a:t>CONCLUSIONE</a:t>
            </a:r>
            <a:endParaRPr b="0" lang="it-IT" sz="1800" spc="-1" strike="noStrike">
              <a:latin typeface="Arial"/>
            </a:endParaRPr>
          </a:p>
        </p:txBody>
      </p:sp>
      <p:sp>
        <p:nvSpPr>
          <p:cNvPr id="156" name="CustomShape 9"/>
          <p:cNvSpPr/>
          <p:nvPr/>
        </p:nvSpPr>
        <p:spPr>
          <a:xfrm>
            <a:off x="3834360" y="2929320"/>
            <a:ext cx="579960" cy="2844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157" name="CustomShape 10"/>
          <p:cNvSpPr/>
          <p:nvPr/>
        </p:nvSpPr>
        <p:spPr>
          <a:xfrm>
            <a:off x="8608680" y="1049760"/>
            <a:ext cx="1258560" cy="29952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400" spc="-1" strike="noStrike">
                <a:solidFill>
                  <a:srgbClr val="000000"/>
                </a:solidFill>
                <a:latin typeface="Calibri"/>
              </a:rPr>
              <a:t>Frase chiave</a:t>
            </a:r>
            <a:endParaRPr b="0" lang="it-IT" sz="1400" spc="-1" strike="noStrike">
              <a:latin typeface="Arial"/>
            </a:endParaRPr>
          </a:p>
        </p:txBody>
      </p:sp>
      <p:sp>
        <p:nvSpPr>
          <p:cNvPr id="158" name="CustomShape 11"/>
          <p:cNvSpPr/>
          <p:nvPr/>
        </p:nvSpPr>
        <p:spPr>
          <a:xfrm>
            <a:off x="8608680" y="1450440"/>
            <a:ext cx="1258560" cy="27648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400" spc="-1" strike="noStrike">
                <a:solidFill>
                  <a:srgbClr val="000000"/>
                </a:solidFill>
                <a:latin typeface="Calibri"/>
              </a:rPr>
              <a:t>Prove</a:t>
            </a:r>
            <a:endParaRPr b="0" lang="it-IT" sz="1400" spc="-1" strike="noStrike">
              <a:latin typeface="Arial"/>
            </a:endParaRPr>
          </a:p>
        </p:txBody>
      </p:sp>
      <p:sp>
        <p:nvSpPr>
          <p:cNvPr id="159" name="CustomShape 12"/>
          <p:cNvSpPr/>
          <p:nvPr/>
        </p:nvSpPr>
        <p:spPr>
          <a:xfrm>
            <a:off x="8608680" y="1851120"/>
            <a:ext cx="1258560" cy="27648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400" spc="-1" strike="noStrike">
                <a:solidFill>
                  <a:srgbClr val="000000"/>
                </a:solidFill>
                <a:latin typeface="Calibri"/>
              </a:rPr>
              <a:t>Transizione</a:t>
            </a:r>
            <a:endParaRPr b="0" lang="it-IT" sz="1400" spc="-1" strike="noStrike">
              <a:latin typeface="Arial"/>
            </a:endParaRPr>
          </a:p>
        </p:txBody>
      </p:sp>
      <p:sp>
        <p:nvSpPr>
          <p:cNvPr id="160" name="CustomShape 13"/>
          <p:cNvSpPr/>
          <p:nvPr/>
        </p:nvSpPr>
        <p:spPr>
          <a:xfrm>
            <a:off x="4442400" y="3855960"/>
            <a:ext cx="2065320" cy="258012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just">
              <a:lnSpc>
                <a:spcPct val="100000"/>
              </a:lnSpc>
            </a:pPr>
            <a:r>
              <a:rPr b="0" lang="it-IT" sz="1200" spc="-1" strike="noStrike">
                <a:solidFill>
                  <a:srgbClr val="000000"/>
                </a:solidFill>
                <a:latin typeface="Calibri"/>
              </a:rPr>
              <a:t>Si entra nel dettaglio del  nostro intervento.</a:t>
            </a:r>
            <a:endParaRPr b="0" lang="it-IT" sz="1200" spc="-1" strike="noStrike">
              <a:latin typeface="Arial"/>
            </a:endParaRPr>
          </a:p>
          <a:p>
            <a:pPr algn="just">
              <a:lnSpc>
                <a:spcPct val="100000"/>
              </a:lnSpc>
            </a:pPr>
            <a:r>
              <a:rPr b="0" lang="it-IT" sz="1200" spc="-1" strike="noStrike">
                <a:solidFill>
                  <a:srgbClr val="000000"/>
                </a:solidFill>
                <a:latin typeface="Calibri"/>
              </a:rPr>
              <a:t>Tre aspetti:</a:t>
            </a:r>
            <a:endParaRPr b="0" lang="it-IT" sz="1200" spc="-1" strike="noStrike">
              <a:latin typeface="Arial"/>
            </a:endParaRPr>
          </a:p>
          <a:p>
            <a:pPr algn="just">
              <a:lnSpc>
                <a:spcPct val="100000"/>
              </a:lnSpc>
            </a:pPr>
            <a:r>
              <a:rPr b="0" lang="it-IT" sz="1200" spc="-1" strike="noStrike">
                <a:solidFill>
                  <a:srgbClr val="000000"/>
                </a:solidFill>
                <a:latin typeface="Calibri"/>
              </a:rPr>
              <a:t>1.PROMESSA (dopo aver introdotto l’argomento, si spiega  al pubblico i benefici che avranno se ci ascoltano, si fa loro una promessa)</a:t>
            </a:r>
            <a:endParaRPr b="0" lang="it-IT" sz="1200" spc="-1" strike="noStrike">
              <a:latin typeface="Arial"/>
            </a:endParaRPr>
          </a:p>
          <a:p>
            <a:pPr algn="just">
              <a:lnSpc>
                <a:spcPct val="100000"/>
              </a:lnSpc>
            </a:pPr>
            <a:r>
              <a:rPr b="0" lang="it-IT" sz="1200" spc="-1" strike="noStrike">
                <a:solidFill>
                  <a:srgbClr val="000000"/>
                </a:solidFill>
                <a:latin typeface="Calibri"/>
              </a:rPr>
              <a:t>2. PROBLEMA (si deve far leva sui bisogni/ problemi del pubblico)</a:t>
            </a:r>
            <a:endParaRPr b="0" lang="it-IT" sz="1200" spc="-1" strike="noStrike">
              <a:latin typeface="Arial"/>
            </a:endParaRPr>
          </a:p>
          <a:p>
            <a:pPr algn="just">
              <a:lnSpc>
                <a:spcPct val="100000"/>
              </a:lnSpc>
            </a:pPr>
            <a:r>
              <a:rPr b="0" lang="it-IT" sz="1200" spc="-1" strike="noStrike">
                <a:solidFill>
                  <a:srgbClr val="000000"/>
                </a:solidFill>
                <a:latin typeface="Calibri"/>
              </a:rPr>
              <a:t>3. SOLUZIONE ( qui si accennano i benefici reali e pratici che avranno)</a:t>
            </a:r>
            <a:endParaRPr b="0" lang="it-IT" sz="1200" spc="-1" strike="noStrike">
              <a:latin typeface="Arial"/>
            </a:endParaRPr>
          </a:p>
        </p:txBody>
      </p:sp>
      <p:sp>
        <p:nvSpPr>
          <p:cNvPr id="161" name="CustomShape 14"/>
          <p:cNvSpPr/>
          <p:nvPr/>
        </p:nvSpPr>
        <p:spPr>
          <a:xfrm>
            <a:off x="3069720" y="3347640"/>
            <a:ext cx="360" cy="458640"/>
          </a:xfrm>
          <a:custGeom>
            <a:avLst/>
            <a:gdLst/>
            <a:ahLst/>
            <a:rect l="l" t="t" r="r" b="b"/>
            <a:pathLst>
              <a:path w="21600" h="21600">
                <a:moveTo>
                  <a:pt x="0" y="0"/>
                </a:moveTo>
                <a:lnTo>
                  <a:pt x="21600" y="21600"/>
                </a:lnTo>
              </a:path>
            </a:pathLst>
          </a:custGeom>
          <a:noFill/>
          <a:ln>
            <a:tailEnd len="med" type="triangle" w="med"/>
          </a:ln>
        </p:spPr>
        <p:style>
          <a:lnRef idx="1">
            <a:schemeClr val="accent1"/>
          </a:lnRef>
          <a:fillRef idx="0">
            <a:schemeClr val="accent1"/>
          </a:fillRef>
          <a:effectRef idx="0">
            <a:schemeClr val="accent1"/>
          </a:effectRef>
          <a:fontRef idx="minor"/>
        </p:style>
      </p:sp>
      <p:sp>
        <p:nvSpPr>
          <p:cNvPr id="162" name="CustomShape 15"/>
          <p:cNvSpPr/>
          <p:nvPr/>
        </p:nvSpPr>
        <p:spPr>
          <a:xfrm>
            <a:off x="10287000" y="3939120"/>
            <a:ext cx="1870200" cy="285804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just">
              <a:lnSpc>
                <a:spcPct val="100000"/>
              </a:lnSpc>
            </a:pPr>
            <a:r>
              <a:rPr b="0" lang="it-IT" sz="1200" spc="-1" strike="noStrike">
                <a:solidFill>
                  <a:srgbClr val="000000"/>
                </a:solidFill>
                <a:latin typeface="Calibri"/>
              </a:rPr>
              <a:t>Ricapitolare brevemente tutte le informazioni.</a:t>
            </a:r>
            <a:endParaRPr b="0" lang="it-IT" sz="1200" spc="-1" strike="noStrike">
              <a:latin typeface="Arial"/>
            </a:endParaRPr>
          </a:p>
          <a:p>
            <a:pPr algn="just">
              <a:lnSpc>
                <a:spcPct val="100000"/>
              </a:lnSpc>
            </a:pPr>
            <a:r>
              <a:rPr b="0" lang="it-IT" sz="1200" spc="-1" strike="noStrike">
                <a:solidFill>
                  <a:srgbClr val="000000"/>
                </a:solidFill>
                <a:latin typeface="Calibri"/>
              </a:rPr>
              <a:t>Tre momenti:</a:t>
            </a:r>
            <a:endParaRPr b="0" lang="it-IT" sz="1200" spc="-1" strike="noStrike">
              <a:latin typeface="Arial"/>
            </a:endParaRPr>
          </a:p>
          <a:p>
            <a:pPr algn="just">
              <a:lnSpc>
                <a:spcPct val="100000"/>
              </a:lnSpc>
            </a:pPr>
            <a:r>
              <a:rPr b="0" lang="it-IT" sz="1200" spc="-1" strike="noStrike">
                <a:solidFill>
                  <a:srgbClr val="000000"/>
                </a:solidFill>
                <a:latin typeface="Calibri"/>
              </a:rPr>
              <a:t>1.RIEPILOGO:</a:t>
            </a:r>
            <a:endParaRPr b="0" lang="it-IT" sz="1200" spc="-1" strike="noStrike">
              <a:latin typeface="Arial"/>
            </a:endParaRPr>
          </a:p>
          <a:p>
            <a:pPr algn="just">
              <a:lnSpc>
                <a:spcPct val="100000"/>
              </a:lnSpc>
            </a:pPr>
            <a:r>
              <a:rPr b="0" lang="it-IT" sz="1200" spc="-1" strike="noStrike">
                <a:solidFill>
                  <a:srgbClr val="000000"/>
                </a:solidFill>
                <a:latin typeface="Calibri"/>
              </a:rPr>
              <a:t> </a:t>
            </a:r>
            <a:r>
              <a:rPr b="0" lang="it-IT" sz="1200" spc="-1" strike="noStrike">
                <a:solidFill>
                  <a:srgbClr val="000000"/>
                </a:solidFill>
                <a:latin typeface="Calibri"/>
              </a:rPr>
              <a:t>(si riassumere l’intervento e si ribadiscono i nodi più importanti);</a:t>
            </a:r>
            <a:endParaRPr b="0" lang="it-IT" sz="1200" spc="-1" strike="noStrike">
              <a:latin typeface="Arial"/>
            </a:endParaRPr>
          </a:p>
          <a:p>
            <a:pPr algn="just">
              <a:lnSpc>
                <a:spcPct val="100000"/>
              </a:lnSpc>
            </a:pPr>
            <a:r>
              <a:rPr b="0" lang="it-IT" sz="1200" spc="-1" strike="noStrike">
                <a:solidFill>
                  <a:srgbClr val="000000"/>
                </a:solidFill>
                <a:latin typeface="Calibri"/>
              </a:rPr>
              <a:t>2. CALL TO ACTION: (si chiede qualcosa al pubblico);</a:t>
            </a:r>
            <a:endParaRPr b="0" lang="it-IT" sz="1200" spc="-1" strike="noStrike">
              <a:latin typeface="Arial"/>
            </a:endParaRPr>
          </a:p>
          <a:p>
            <a:pPr algn="just">
              <a:lnSpc>
                <a:spcPct val="100000"/>
              </a:lnSpc>
            </a:pPr>
            <a:r>
              <a:rPr b="0" lang="it-IT" sz="1200" spc="-1" strike="noStrike">
                <a:solidFill>
                  <a:srgbClr val="000000"/>
                </a:solidFill>
                <a:latin typeface="Calibri"/>
              </a:rPr>
              <a:t>3, BENEFIT ( si ricorda al pubblico i vantaggi che potranno avere dal nostro intervento)</a:t>
            </a:r>
            <a:endParaRPr b="0" lang="it-IT" sz="1200" spc="-1" strike="noStrike">
              <a:latin typeface="Arial"/>
            </a:endParaRPr>
          </a:p>
          <a:p>
            <a:pPr algn="just">
              <a:lnSpc>
                <a:spcPct val="100000"/>
              </a:lnSpc>
            </a:pPr>
            <a:r>
              <a:rPr b="0" lang="it-IT" sz="1200" spc="-1" strike="noStrike">
                <a:solidFill>
                  <a:srgbClr val="000000"/>
                </a:solidFill>
                <a:latin typeface="Calibri"/>
              </a:rPr>
              <a:t> </a:t>
            </a:r>
            <a:endParaRPr b="0" lang="it-IT" sz="1200" spc="-1" strike="noStrike">
              <a:latin typeface="Arial"/>
            </a:endParaRPr>
          </a:p>
        </p:txBody>
      </p:sp>
      <p:sp>
        <p:nvSpPr>
          <p:cNvPr id="163" name="CustomShape 16"/>
          <p:cNvSpPr/>
          <p:nvPr/>
        </p:nvSpPr>
        <p:spPr>
          <a:xfrm>
            <a:off x="11232000" y="3388320"/>
            <a:ext cx="360" cy="514800"/>
          </a:xfrm>
          <a:custGeom>
            <a:avLst/>
            <a:gdLst/>
            <a:ahLst/>
            <a:rect l="l" t="t" r="r" b="b"/>
            <a:pathLst>
              <a:path w="21600" h="21600">
                <a:moveTo>
                  <a:pt x="0" y="0"/>
                </a:moveTo>
                <a:lnTo>
                  <a:pt x="21600" y="21600"/>
                </a:lnTo>
              </a:path>
            </a:pathLst>
          </a:custGeom>
          <a:noFill/>
          <a:ln>
            <a:tailEnd len="med" type="triangle" w="med"/>
          </a:ln>
        </p:spPr>
        <p:style>
          <a:lnRef idx="1">
            <a:schemeClr val="accent1"/>
          </a:lnRef>
          <a:fillRef idx="0">
            <a:schemeClr val="accent1"/>
          </a:fillRef>
          <a:effectRef idx="0">
            <a:schemeClr val="accent1"/>
          </a:effectRef>
          <a:fontRef idx="minor"/>
        </p:style>
      </p:sp>
      <p:sp>
        <p:nvSpPr>
          <p:cNvPr id="164" name="CustomShape 17"/>
          <p:cNvSpPr/>
          <p:nvPr/>
        </p:nvSpPr>
        <p:spPr>
          <a:xfrm>
            <a:off x="2319120" y="744120"/>
            <a:ext cx="182520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ff0000"/>
                </a:solidFill>
                <a:latin typeface="Calibri"/>
              </a:rPr>
              <a:t>DISPOSITIO</a:t>
            </a:r>
            <a:endParaRPr b="0" lang="it-IT" sz="1800" spc="-1" strike="noStrike">
              <a:latin typeface="Arial"/>
            </a:endParaRPr>
          </a:p>
        </p:txBody>
      </p:sp>
      <p:sp>
        <p:nvSpPr>
          <p:cNvPr id="165" name="CustomShape 18"/>
          <p:cNvSpPr/>
          <p:nvPr/>
        </p:nvSpPr>
        <p:spPr>
          <a:xfrm>
            <a:off x="340920" y="1495440"/>
            <a:ext cx="14875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ff0000"/>
                </a:solidFill>
                <a:latin typeface="Calibri"/>
              </a:rPr>
              <a:t>LIVELLI</a:t>
            </a:r>
            <a:endParaRPr b="0" lang="it-IT" sz="1800" spc="-1" strike="noStrike">
              <a:latin typeface="Arial"/>
            </a:endParaRPr>
          </a:p>
        </p:txBody>
      </p:sp>
      <p:sp>
        <p:nvSpPr>
          <p:cNvPr id="166" name="CustomShape 19"/>
          <p:cNvSpPr/>
          <p:nvPr/>
        </p:nvSpPr>
        <p:spPr>
          <a:xfrm>
            <a:off x="4414320" y="900720"/>
            <a:ext cx="7265880" cy="12600"/>
          </a:xfrm>
          <a:custGeom>
            <a:avLst/>
            <a:gdLst/>
            <a:ahLst/>
            <a:rect l="l" t="t" r="r" b="b"/>
            <a:pathLst>
              <a:path w="21600" h="21600">
                <a:moveTo>
                  <a:pt x="0" y="0"/>
                </a:moveTo>
                <a:lnTo>
                  <a:pt x="21600" y="21600"/>
                </a:lnTo>
              </a:path>
            </a:pathLst>
          </a:custGeom>
          <a:noFill/>
          <a:ln>
            <a:solidFill>
              <a:srgbClr val="ff0000"/>
            </a:solidFill>
            <a:tailEnd len="med" type="triangle" w="med"/>
          </a:ln>
        </p:spPr>
        <p:style>
          <a:lnRef idx="1">
            <a:schemeClr val="accent2"/>
          </a:lnRef>
          <a:fillRef idx="0">
            <a:schemeClr val="accent2"/>
          </a:fillRef>
          <a:effectRef idx="0">
            <a:schemeClr val="accent2"/>
          </a:effectRef>
          <a:fontRef idx="minor"/>
        </p:style>
      </p:sp>
      <p:sp>
        <p:nvSpPr>
          <p:cNvPr id="167" name="CustomShape 20"/>
          <p:cNvSpPr/>
          <p:nvPr/>
        </p:nvSpPr>
        <p:spPr>
          <a:xfrm>
            <a:off x="9901080" y="1100880"/>
            <a:ext cx="436680" cy="3951000"/>
          </a:xfrm>
          <a:prstGeom prst="rightBrace">
            <a:avLst>
              <a:gd name="adj1" fmla="val 8333"/>
              <a:gd name="adj2" fmla="val 50725"/>
            </a:avLst>
          </a:prstGeom>
          <a:noFill/>
          <a:ln/>
        </p:spPr>
        <p:style>
          <a:lnRef idx="1">
            <a:schemeClr val="accent1"/>
          </a:lnRef>
          <a:fillRef idx="0">
            <a:schemeClr val="accent1"/>
          </a:fillRef>
          <a:effectRef idx="0">
            <a:schemeClr val="accent1"/>
          </a:effectRef>
          <a:fontRef idx="minor"/>
        </p:style>
      </p:sp>
      <p:sp>
        <p:nvSpPr>
          <p:cNvPr id="168" name="TextShape 21"/>
          <p:cNvSpPr txBox="1"/>
          <p:nvPr/>
        </p:nvSpPr>
        <p:spPr>
          <a:xfrm>
            <a:off x="864360" y="-9720"/>
            <a:ext cx="10515240" cy="769680"/>
          </a:xfrm>
          <a:prstGeom prst="rect">
            <a:avLst/>
          </a:prstGeom>
          <a:noFill/>
          <a:ln>
            <a:noFill/>
          </a:ln>
        </p:spPr>
        <p:txBody>
          <a:bodyPr anchor="ctr">
            <a:normAutofit/>
          </a:bodyPr>
          <a:p>
            <a:pPr algn="ctr">
              <a:lnSpc>
                <a:spcPct val="90000"/>
              </a:lnSpc>
            </a:pPr>
            <a:r>
              <a:rPr b="1" lang="it-IT" sz="4400" spc="-1" strike="noStrike">
                <a:solidFill>
                  <a:srgbClr val="ff0000"/>
                </a:solidFill>
                <a:latin typeface="Calibri Light"/>
              </a:rPr>
              <a:t>FASE FINALE</a:t>
            </a:r>
            <a:r>
              <a:rPr b="0" lang="it-IT" sz="4400" spc="-1" strike="noStrike">
                <a:solidFill>
                  <a:srgbClr val="000000"/>
                </a:solidFill>
                <a:latin typeface="Calibri Light"/>
              </a:rPr>
              <a:t>/STRUTTURA</a:t>
            </a:r>
            <a:endParaRPr b="0" lang="it-IT" sz="4400" spc="-1" strike="noStrike">
              <a:solidFill>
                <a:srgbClr val="000000"/>
              </a:solidFill>
              <a:latin typeface="Calibri"/>
            </a:endParaRPr>
          </a:p>
        </p:txBody>
      </p:sp>
      <p:sp>
        <p:nvSpPr>
          <p:cNvPr id="169" name="CustomShape 22"/>
          <p:cNvSpPr/>
          <p:nvPr/>
        </p:nvSpPr>
        <p:spPr>
          <a:xfrm>
            <a:off x="2189520" y="3849840"/>
            <a:ext cx="2252520" cy="173808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nSpc>
                <a:spcPct val="100000"/>
              </a:lnSpc>
            </a:pPr>
            <a:r>
              <a:rPr b="0" lang="it-IT" sz="1200" spc="-1" strike="noStrike">
                <a:solidFill>
                  <a:srgbClr val="000000"/>
                </a:solidFill>
                <a:latin typeface="Calibri"/>
              </a:rPr>
              <a:t>Inizio del discorso-presentazione c.d. </a:t>
            </a:r>
            <a:r>
              <a:rPr b="0" i="1" lang="it-IT" sz="1200" spc="-1" strike="noStrike">
                <a:solidFill>
                  <a:srgbClr val="000000"/>
                </a:solidFill>
                <a:latin typeface="Calibri"/>
              </a:rPr>
              <a:t>rompi ghiaccio </a:t>
            </a:r>
            <a:r>
              <a:rPr b="0" lang="it-IT" sz="1200" spc="-1" strike="noStrike">
                <a:solidFill>
                  <a:srgbClr val="000000"/>
                </a:solidFill>
                <a:latin typeface="Calibri"/>
              </a:rPr>
              <a:t>- attirare l’attenzione del pubblico</a:t>
            </a:r>
            <a:endParaRPr b="0" lang="it-IT" sz="1200" spc="-1" strike="noStrike">
              <a:latin typeface="Arial"/>
            </a:endParaRPr>
          </a:p>
          <a:p>
            <a:pPr algn="just">
              <a:lnSpc>
                <a:spcPct val="100000"/>
              </a:lnSpc>
            </a:pPr>
            <a:r>
              <a:rPr b="0" lang="it-IT" sz="1200" spc="-1" strike="noStrike">
                <a:solidFill>
                  <a:srgbClr val="000000"/>
                </a:solidFill>
                <a:latin typeface="Calibri"/>
              </a:rPr>
              <a:t>Tre momenti: </a:t>
            </a:r>
            <a:endParaRPr b="0" lang="it-IT" sz="1200" spc="-1" strike="noStrike">
              <a:latin typeface="Arial"/>
            </a:endParaRPr>
          </a:p>
          <a:p>
            <a:pPr algn="just">
              <a:lnSpc>
                <a:spcPct val="100000"/>
              </a:lnSpc>
            </a:pPr>
            <a:r>
              <a:rPr b="0" lang="it-IT" sz="1200" spc="-1" strike="noStrike">
                <a:solidFill>
                  <a:srgbClr val="000000"/>
                </a:solidFill>
                <a:latin typeface="Calibri"/>
              </a:rPr>
              <a:t>1. STOPPER (è il nostro esordio)</a:t>
            </a:r>
            <a:endParaRPr b="0" lang="it-IT" sz="1200" spc="-1" strike="noStrike">
              <a:latin typeface="Arial"/>
            </a:endParaRPr>
          </a:p>
          <a:p>
            <a:pPr algn="just">
              <a:lnSpc>
                <a:spcPct val="100000"/>
              </a:lnSpc>
            </a:pPr>
            <a:r>
              <a:rPr b="0" lang="it-IT" sz="1200" spc="-1" strike="noStrike">
                <a:solidFill>
                  <a:srgbClr val="000000"/>
                </a:solidFill>
                <a:latin typeface="Calibri"/>
              </a:rPr>
              <a:t>2.CREDIBILITA’ (il pubblico deve essere disposto a crederci)</a:t>
            </a:r>
            <a:endParaRPr b="0" lang="it-IT" sz="1200" spc="-1" strike="noStrike">
              <a:latin typeface="Arial"/>
            </a:endParaRPr>
          </a:p>
          <a:p>
            <a:pPr algn="just">
              <a:lnSpc>
                <a:spcPct val="100000"/>
              </a:lnSpc>
            </a:pPr>
            <a:r>
              <a:rPr b="0" lang="it-IT" sz="1200" spc="-1" strike="noStrike">
                <a:solidFill>
                  <a:srgbClr val="000000"/>
                </a:solidFill>
                <a:latin typeface="Calibri"/>
              </a:rPr>
              <a:t>3.RILEVANZA (perché è importante il nostro intervento)</a:t>
            </a:r>
            <a:endParaRPr b="0" lang="it-IT" sz="1200" spc="-1" strike="noStrike">
              <a:latin typeface="Arial"/>
            </a:endParaRPr>
          </a:p>
        </p:txBody>
      </p:sp>
      <p:sp>
        <p:nvSpPr>
          <p:cNvPr id="170" name="CustomShape 23"/>
          <p:cNvSpPr/>
          <p:nvPr/>
        </p:nvSpPr>
        <p:spPr>
          <a:xfrm>
            <a:off x="240480" y="817200"/>
            <a:ext cx="2035800" cy="39528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1" lang="it-IT" sz="2000" spc="-1" strike="noStrike">
                <a:solidFill>
                  <a:srgbClr val="000000"/>
                </a:solidFill>
                <a:latin typeface="Calibri"/>
              </a:rPr>
              <a:t>14 CARTE NERE:   </a:t>
            </a:r>
            <a:endParaRPr b="0" lang="it-IT" sz="2000" spc="-1" strike="noStrike">
              <a:latin typeface="Arial"/>
            </a:endParaRPr>
          </a:p>
        </p:txBody>
      </p:sp>
      <p:sp>
        <p:nvSpPr>
          <p:cNvPr id="171" name="CustomShape 24"/>
          <p:cNvSpPr/>
          <p:nvPr/>
        </p:nvSpPr>
        <p:spPr>
          <a:xfrm>
            <a:off x="5360040" y="3312360"/>
            <a:ext cx="360" cy="514800"/>
          </a:xfrm>
          <a:custGeom>
            <a:avLst/>
            <a:gdLst/>
            <a:ahLst/>
            <a:rect l="l" t="t" r="r" b="b"/>
            <a:pathLst>
              <a:path w="21600" h="21600">
                <a:moveTo>
                  <a:pt x="0" y="0"/>
                </a:moveTo>
                <a:lnTo>
                  <a:pt x="21600" y="21600"/>
                </a:lnTo>
              </a:path>
            </a:pathLst>
          </a:custGeom>
          <a:noFill/>
          <a:ln>
            <a:tailEnd len="med" type="triangle" w="med"/>
          </a:ln>
        </p:spPr>
        <p:style>
          <a:lnRef idx="1">
            <a:schemeClr val="accent1"/>
          </a:lnRef>
          <a:fillRef idx="0">
            <a:schemeClr val="accent1"/>
          </a:fillRef>
          <a:effectRef idx="0">
            <a:schemeClr val="accent1"/>
          </a:effectRef>
          <a:fontRef idx="minor"/>
        </p:style>
      </p:sp>
      <p:sp>
        <p:nvSpPr>
          <p:cNvPr id="172" name="CustomShape 25"/>
          <p:cNvSpPr/>
          <p:nvPr/>
        </p:nvSpPr>
        <p:spPr>
          <a:xfrm>
            <a:off x="337680" y="2874240"/>
            <a:ext cx="1519920" cy="51372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000000"/>
                </a:solidFill>
                <a:latin typeface="Calibri"/>
              </a:rPr>
              <a:t>FIGURE RETORICHE</a:t>
            </a:r>
            <a:endParaRPr b="0" lang="it-IT" sz="1800" spc="-1" strike="noStrike">
              <a:latin typeface="Arial"/>
            </a:endParaRPr>
          </a:p>
        </p:txBody>
      </p:sp>
      <p:sp>
        <p:nvSpPr>
          <p:cNvPr id="173" name="CustomShape 26"/>
          <p:cNvSpPr/>
          <p:nvPr/>
        </p:nvSpPr>
        <p:spPr>
          <a:xfrm>
            <a:off x="345960" y="3539880"/>
            <a:ext cx="148248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000000"/>
                </a:solidFill>
                <a:latin typeface="Calibri"/>
              </a:rPr>
              <a:t>AZIONI</a:t>
            </a:r>
            <a:endParaRPr b="0" lang="it-IT" sz="1800" spc="-1" strike="noStrike">
              <a:latin typeface="Arial"/>
            </a:endParaRPr>
          </a:p>
        </p:txBody>
      </p:sp>
      <p:sp>
        <p:nvSpPr>
          <p:cNvPr id="174" name="CustomShape 27"/>
          <p:cNvSpPr/>
          <p:nvPr/>
        </p:nvSpPr>
        <p:spPr>
          <a:xfrm>
            <a:off x="338040" y="4189680"/>
            <a:ext cx="148536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000000"/>
                </a:solidFill>
                <a:latin typeface="Calibri"/>
              </a:rPr>
              <a:t>GESTI</a:t>
            </a:r>
            <a:endParaRPr b="0" lang="it-IT" sz="1800" spc="-1" strike="noStrike">
              <a:latin typeface="Arial"/>
            </a:endParaRPr>
          </a:p>
        </p:txBody>
      </p:sp>
      <p:sp>
        <p:nvSpPr>
          <p:cNvPr id="175" name="CustomShape 28"/>
          <p:cNvSpPr/>
          <p:nvPr/>
        </p:nvSpPr>
        <p:spPr>
          <a:xfrm>
            <a:off x="330480" y="4842000"/>
            <a:ext cx="151164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000000"/>
                </a:solidFill>
                <a:latin typeface="Calibri"/>
              </a:rPr>
              <a:t>TONO DI VOCE</a:t>
            </a:r>
            <a:endParaRPr b="0" lang="it-IT" sz="1800" spc="-1" strike="noStrike">
              <a:latin typeface="Arial"/>
            </a:endParaRPr>
          </a:p>
        </p:txBody>
      </p:sp>
      <p:sp>
        <p:nvSpPr>
          <p:cNvPr id="176" name="CustomShape 29"/>
          <p:cNvSpPr/>
          <p:nvPr/>
        </p:nvSpPr>
        <p:spPr>
          <a:xfrm>
            <a:off x="295560" y="5493960"/>
            <a:ext cx="154692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000000"/>
                </a:solidFill>
                <a:latin typeface="Calibri"/>
              </a:rPr>
              <a:t>SLIDE</a:t>
            </a:r>
            <a:endParaRPr b="0" lang="it-IT" sz="1800" spc="-1" strike="noStrike">
              <a:latin typeface="Arial"/>
            </a:endParaRPr>
          </a:p>
        </p:txBody>
      </p:sp>
      <p:sp>
        <p:nvSpPr>
          <p:cNvPr id="177" name="CustomShape 30"/>
          <p:cNvSpPr/>
          <p:nvPr/>
        </p:nvSpPr>
        <p:spPr>
          <a:xfrm>
            <a:off x="6428880" y="1610280"/>
            <a:ext cx="311400" cy="2994480"/>
          </a:xfrm>
          <a:prstGeom prst="leftBrace">
            <a:avLst>
              <a:gd name="adj1" fmla="val 8333"/>
              <a:gd name="adj2" fmla="val 50000"/>
            </a:avLst>
          </a:prstGeom>
          <a:noFill/>
          <a:ln/>
        </p:spPr>
        <p:style>
          <a:lnRef idx="1">
            <a:schemeClr val="accent1"/>
          </a:lnRef>
          <a:fillRef idx="0">
            <a:schemeClr val="accent1"/>
          </a:fillRef>
          <a:effectRef idx="0">
            <a:schemeClr val="accent1"/>
          </a:effectRef>
          <a:fontRef idx="minor"/>
        </p:style>
      </p:sp>
      <p:sp>
        <p:nvSpPr>
          <p:cNvPr id="178" name="CustomShape 31"/>
          <p:cNvSpPr/>
          <p:nvPr/>
        </p:nvSpPr>
        <p:spPr>
          <a:xfrm>
            <a:off x="8308080" y="1230480"/>
            <a:ext cx="315720" cy="897120"/>
          </a:xfrm>
          <a:prstGeom prst="leftBrace">
            <a:avLst>
              <a:gd name="adj1" fmla="val 8333"/>
              <a:gd name="adj2" fmla="val 50000"/>
            </a:avLst>
          </a:prstGeom>
          <a:noFill/>
          <a:ln/>
        </p:spPr>
        <p:style>
          <a:lnRef idx="1">
            <a:schemeClr val="accent1"/>
          </a:lnRef>
          <a:fillRef idx="0">
            <a:schemeClr val="accent1"/>
          </a:fillRef>
          <a:effectRef idx="0">
            <a:schemeClr val="accent1"/>
          </a:effectRef>
          <a:fontRef idx="minor"/>
        </p:style>
      </p:sp>
      <p:sp>
        <p:nvSpPr>
          <p:cNvPr id="179" name="CustomShape 32"/>
          <p:cNvSpPr/>
          <p:nvPr/>
        </p:nvSpPr>
        <p:spPr>
          <a:xfrm>
            <a:off x="2056680" y="1349640"/>
            <a:ext cx="10440" cy="4690440"/>
          </a:xfrm>
          <a:custGeom>
            <a:avLst/>
            <a:gdLst/>
            <a:ahLst/>
            <a:rect l="l" t="t" r="r" b="b"/>
            <a:pathLst>
              <a:path w="21600" h="21600">
                <a:moveTo>
                  <a:pt x="0" y="0"/>
                </a:moveTo>
                <a:lnTo>
                  <a:pt x="21600" y="21600"/>
                </a:lnTo>
              </a:path>
            </a:pathLst>
          </a:custGeom>
          <a:noFill/>
          <a:ln>
            <a:solidFill>
              <a:srgbClr val="ff0000"/>
            </a:solidFill>
            <a:tailEnd len="med" type="triangle" w="med"/>
          </a:ln>
        </p:spPr>
        <p:style>
          <a:lnRef idx="1">
            <a:schemeClr val="accent1"/>
          </a:lnRef>
          <a:fillRef idx="0">
            <a:schemeClr val="accent1"/>
          </a:fillRef>
          <a:effectRef idx="0">
            <a:schemeClr val="accent1"/>
          </a:effectRef>
          <a:fontRef idx="minor"/>
        </p:style>
      </p:sp>
      <p:sp>
        <p:nvSpPr>
          <p:cNvPr id="180" name="CustomShape 33"/>
          <p:cNvSpPr/>
          <p:nvPr/>
        </p:nvSpPr>
        <p:spPr>
          <a:xfrm>
            <a:off x="334800" y="2204640"/>
            <a:ext cx="1492200" cy="4716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it-IT" sz="1800" spc="-1" strike="noStrike">
                <a:solidFill>
                  <a:srgbClr val="000000"/>
                </a:solidFill>
                <a:latin typeface="Calibri"/>
              </a:rPr>
              <a:t>TRACCIA</a:t>
            </a:r>
            <a:endParaRPr b="0" lang="it-IT" sz="18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2919</TotalTime>
  <Application>LibreOffice/6.2.5.2$Windows_x86 LibreOffice_project/1ec314fa52f458adc18c4f025c545a4e8b22c159</Application>
  <Words>821</Words>
  <Paragraphs>105</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2020-03-31T09:03:33Z</dcterms:created>
  <dc:creator>miriam colantonio</dc:creator>
  <dc:description/>
  <dc:language>it-IT</dc:language>
  <cp:lastModifiedBy>miriam colantonio</cp:lastModifiedBy>
  <dcterms:modified xsi:type="dcterms:W3CDTF">2020-04-30T15:29:02Z</dcterms:modified>
  <cp:revision>84</cp:revision>
  <dc:subject/>
  <dc:title>Presentazione standard di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1</vt:i4>
  </property>
  <property fmtid="{D5CDD505-2E9C-101B-9397-08002B2CF9AE}" pid="8" name="PresentationFormat">
    <vt:lpwstr>Widescreen</vt:lpwstr>
  </property>
  <property fmtid="{D5CDD505-2E9C-101B-9397-08002B2CF9AE}" pid="9" name="ScaleCrop">
    <vt:bool>0</vt:bool>
  </property>
  <property fmtid="{D5CDD505-2E9C-101B-9397-08002B2CF9AE}" pid="10" name="ShareDoc">
    <vt:bool>0</vt:bool>
  </property>
  <property fmtid="{D5CDD505-2E9C-101B-9397-08002B2CF9AE}" pid="11" name="Slides">
    <vt:i4>7</vt:i4>
  </property>
</Properties>
</file>